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94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8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5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780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50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24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0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9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2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21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E1141-4DDA-4286-940E-010D7E09575A}" type="datetimeFigureOut">
              <a:rPr lang="en-US" smtClean="0"/>
              <a:t>6/30/2019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FAC697-1BBD-4C34-AEE7-A0B5432778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0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Twelve Bens in Connemara  / WikiCommon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683"/>
          <a:stretch/>
        </p:blipFill>
        <p:spPr>
          <a:xfrm>
            <a:off x="2051580" y="393678"/>
            <a:ext cx="8088840" cy="6070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1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910" y="264880"/>
            <a:ext cx="10000181" cy="632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1480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762000"/>
            <a:ext cx="97536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57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283" y="52848"/>
            <a:ext cx="7263434" cy="6752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013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59" y="750842"/>
            <a:ext cx="11449282" cy="5356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105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Judith Otto</dc:creator>
  <cp:lastModifiedBy>Judith Otto</cp:lastModifiedBy>
  <cp:revision>2</cp:revision>
  <dcterms:created xsi:type="dcterms:W3CDTF">2019-06-30T21:41:24Z</dcterms:created>
  <dcterms:modified xsi:type="dcterms:W3CDTF">2019-06-30T21:55:42Z</dcterms:modified>
</cp:coreProperties>
</file>