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1" r:id="rId3"/>
    <p:sldId id="398" r:id="rId4"/>
    <p:sldId id="399" r:id="rId5"/>
    <p:sldId id="400" r:id="rId6"/>
    <p:sldId id="40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C040A-184E-43F3-A9BA-0DC02A887716}" type="datetimeFigureOut">
              <a:rPr lang="en-US" smtClean="0"/>
              <a:pPr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aB7np-RtOM" TargetMode="External"/><Relationship Id="rId2" Type="http://schemas.openxmlformats.org/officeDocument/2006/relationships/hyperlink" Target="https://www.npr.org/sections/talk/2011/02/01/133403867/a-quick-geography-lesson-of-the-british-isl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Introduction: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sense of where you are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62000" y="3429000"/>
            <a:ext cx="7696200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458" y="381000"/>
            <a:ext cx="744908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87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68710"/>
            <a:ext cx="472440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02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800"/>
            <a:ext cx="5566243" cy="6193926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133600"/>
            <a:ext cx="286270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40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36" y="1524000"/>
            <a:ext cx="5741377" cy="4265023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858" y="533400"/>
            <a:ext cx="2895601" cy="3222126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225189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humorous </a:t>
            </a:r>
            <a:r>
              <a:rPr lang="en-US" dirty="0" err="1" smtClean="0"/>
              <a:t>sortings</a:t>
            </a:r>
            <a:r>
              <a:rPr lang="en-US" dirty="0" smtClean="0"/>
              <a:t>-out of this complicated geography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NPR clip </a:t>
            </a:r>
            <a:r>
              <a:rPr lang="en-US" dirty="0" smtClean="0"/>
              <a:t>(runtime 5:14)</a:t>
            </a:r>
          </a:p>
          <a:p>
            <a:r>
              <a:rPr lang="en-US" dirty="0" smtClean="0">
                <a:hlinkClick r:id="rId3"/>
              </a:rPr>
              <a:t>Ook?</a:t>
            </a:r>
            <a:r>
              <a:rPr lang="en-US" dirty="0" smtClean="0"/>
              <a:t> (</a:t>
            </a:r>
            <a:r>
              <a:rPr lang="en-US" smtClean="0"/>
              <a:t>runtime </a:t>
            </a:r>
            <a:r>
              <a:rPr lang="en-US" smtClean="0"/>
              <a:t>2:01)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54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9787</TotalTime>
  <Words>22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Introduction: A sense of where you are </vt:lpstr>
      <vt:lpstr>PowerPoint Presentation</vt:lpstr>
      <vt:lpstr>PowerPoint Presentation</vt:lpstr>
      <vt:lpstr>PowerPoint Presentation</vt:lpstr>
      <vt:lpstr>PowerPoint Presentation</vt:lpstr>
      <vt:lpstr>Some humorous sortings-out of this complicated geography</vt:lpstr>
    </vt:vector>
  </TitlesOfParts>
  <Company>Framingham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Environments of Europe</dc:title>
  <dc:creator>Administrator</dc:creator>
  <cp:lastModifiedBy>Judith Otto</cp:lastModifiedBy>
  <cp:revision>90</cp:revision>
  <dcterms:created xsi:type="dcterms:W3CDTF">2008-09-08T21:06:32Z</dcterms:created>
  <dcterms:modified xsi:type="dcterms:W3CDTF">2019-06-30T19:29:12Z</dcterms:modified>
</cp:coreProperties>
</file>