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0" r:id="rId6"/>
    <p:sldId id="261" r:id="rId7"/>
    <p:sldId id="257" r:id="rId8"/>
    <p:sldId id="265" r:id="rId9"/>
    <p:sldId id="262" r:id="rId10"/>
    <p:sldId id="263" r:id="rId11"/>
    <p:sldId id="269" r:id="rId12"/>
    <p:sldId id="267" r:id="rId13"/>
    <p:sldId id="268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C040A-184E-43F3-A9BA-0DC02A887716}" type="datetimeFigureOut">
              <a:rPr lang="en-US" smtClean="0"/>
              <a:pPr/>
              <a:t>7/3/2019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A4BD7-6B4B-45A4-960B-0DCEF349BA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Demographics: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and Settlement Patterns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62000" y="3429000"/>
            <a:ext cx="7696200" cy="26670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Population </a:t>
            </a:r>
            <a:r>
              <a:rPr lang="en-US" dirty="0" smtClean="0"/>
              <a:t>density, people/km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90" b="3729"/>
          <a:stretch/>
        </p:blipFill>
        <p:spPr>
          <a:xfrm>
            <a:off x="2057400" y="914400"/>
            <a:ext cx="4724399" cy="5884778"/>
          </a:xfrm>
        </p:spPr>
      </p:pic>
    </p:spTree>
    <p:extLst>
      <p:ext uri="{BB962C8B-B14F-4D97-AF65-F5344CB8AC3E}">
        <p14:creationId xmlns:p14="http://schemas.microsoft.com/office/powerpoint/2010/main" val="41910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19087"/>
            <a:ext cx="7620000" cy="621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89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Comparative urbanization rates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956948"/>
              </p:ext>
            </p:extLst>
          </p:nvPr>
        </p:nvGraphicFramePr>
        <p:xfrm>
          <a:off x="457200" y="16002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447863767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890964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Geographical unit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Urbanization</a:t>
                      </a:r>
                      <a:r>
                        <a:rPr lang="en-US" baseline="0" dirty="0" smtClean="0"/>
                        <a:t> (% of total population)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12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Netherlands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91.5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3013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United Kingdom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83.4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99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Europe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74.0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3584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Italy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70.4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4426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Republic of Ireland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63.2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997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45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Rural to urban migration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45" y="1676400"/>
            <a:ext cx="4419600" cy="308681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676400"/>
            <a:ext cx="4351456" cy="3086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6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Largest cities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990600"/>
            <a:ext cx="6096000" cy="484094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1200" y="6172200"/>
            <a:ext cx="4382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Belfast 295,000; Derry/Londonderry 107,900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8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 size</a:t>
            </a:r>
          </a:p>
          <a:p>
            <a:r>
              <a:rPr lang="en-US" dirty="0" smtClean="0"/>
              <a:t>Change over time</a:t>
            </a:r>
          </a:p>
          <a:p>
            <a:r>
              <a:rPr lang="en-US" dirty="0" smtClean="0"/>
              <a:t>Growth rates and age/sex distributions</a:t>
            </a:r>
          </a:p>
          <a:p>
            <a:r>
              <a:rPr lang="en-US" dirty="0" smtClean="0"/>
              <a:t>Immigration</a:t>
            </a:r>
          </a:p>
          <a:p>
            <a:r>
              <a:rPr lang="en-US" dirty="0" smtClean="0"/>
              <a:t>Spatial distribution</a:t>
            </a:r>
          </a:p>
          <a:p>
            <a:r>
              <a:rPr lang="en-US" dirty="0" smtClean="0"/>
              <a:t>Urbanization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62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Population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Republic of Ireland:</a:t>
            </a:r>
            <a:r>
              <a:rPr lang="en-US" dirty="0"/>
              <a:t> </a:t>
            </a:r>
            <a:r>
              <a:rPr lang="en-US" dirty="0" smtClean="0"/>
              <a:t>5 million (2018 est.)</a:t>
            </a:r>
          </a:p>
          <a:p>
            <a:pPr lvl="1"/>
            <a:r>
              <a:rPr lang="en-US" dirty="0" smtClean="0"/>
              <a:t>Of which: 1.2m (24%) live in metro Dublin</a:t>
            </a:r>
          </a:p>
          <a:p>
            <a:r>
              <a:rPr lang="en-US" dirty="0" smtClean="0"/>
              <a:t>Northern Ireland: 1.8 million (2011 census)</a:t>
            </a:r>
          </a:p>
          <a:p>
            <a:pPr lvl="1"/>
            <a:r>
              <a:rPr lang="en-US" dirty="0" smtClean="0"/>
              <a:t>Of which: 673,000 (37%) live in metro Belfast</a:t>
            </a:r>
          </a:p>
          <a:p>
            <a:pPr lvl="1"/>
            <a:r>
              <a:rPr lang="en-US" dirty="0" smtClean="0"/>
              <a:t>Northern Ireland: only 2.9% of the UK population</a:t>
            </a:r>
          </a:p>
          <a:p>
            <a:pPr lvl="1"/>
            <a:endParaRPr lang="en-US" dirty="0"/>
          </a:p>
          <a:p>
            <a:r>
              <a:rPr lang="en-US" dirty="0" smtClean="0"/>
              <a:t>Total island population: 6.8 million</a:t>
            </a:r>
          </a:p>
        </p:txBody>
      </p:sp>
    </p:spTree>
    <p:extLst>
      <p:ext uri="{BB962C8B-B14F-4D97-AF65-F5344CB8AC3E}">
        <p14:creationId xmlns:p14="http://schemas.microsoft.com/office/powerpoint/2010/main" val="14948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6" r="3885"/>
          <a:stretch/>
        </p:blipFill>
        <p:spPr>
          <a:xfrm>
            <a:off x="1752599" y="34637"/>
            <a:ext cx="6019801" cy="35467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9" y="3778439"/>
            <a:ext cx="5867401" cy="289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84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890587"/>
            <a:ext cx="7620000" cy="507682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65115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Trends in fertility rates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322372"/>
              </p:ext>
            </p:extLst>
          </p:nvPr>
        </p:nvGraphicFramePr>
        <p:xfrm>
          <a:off x="457200" y="1295400"/>
          <a:ext cx="82296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381152061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1889972237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 fertility rate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98963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1860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822758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1880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3.31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739827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1900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3.04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80603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1920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16652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1940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2.43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4377110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1960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3.78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9237005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1980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3.25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88623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1.89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544619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en-US" dirty="0" smtClean="0"/>
                        <a:t>2018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1.75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078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05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Population Pyramids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004455"/>
            <a:ext cx="4428412" cy="305027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4102236"/>
            <a:ext cx="3225124" cy="26897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1218" y="1004455"/>
            <a:ext cx="4398818" cy="306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2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91" y="1143000"/>
            <a:ext cx="8589818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82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Country of Origin of Foreign-Born Residents in Rep. of Ireland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2100" y="1524000"/>
            <a:ext cx="6019800" cy="5147351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28342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19731</TotalTime>
  <Words>157</Words>
  <Application>Microsoft Office PowerPoint</Application>
  <PresentationFormat>On-screen Show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Demographics: Population and Settlement Patterns</vt:lpstr>
      <vt:lpstr>Outline:</vt:lpstr>
      <vt:lpstr>Current Population Size</vt:lpstr>
      <vt:lpstr>PowerPoint Presentation</vt:lpstr>
      <vt:lpstr>PowerPoint Presentation</vt:lpstr>
      <vt:lpstr>Trends in fertility rates</vt:lpstr>
      <vt:lpstr>Population Pyramids</vt:lpstr>
      <vt:lpstr>PowerPoint Presentation</vt:lpstr>
      <vt:lpstr>Country of Origin of Foreign-Born Residents in Rep. of Ireland</vt:lpstr>
      <vt:lpstr>Population density, people/km2</vt:lpstr>
      <vt:lpstr>PowerPoint Presentation</vt:lpstr>
      <vt:lpstr>Comparative urbanization rates</vt:lpstr>
      <vt:lpstr>Rural to urban migration</vt:lpstr>
      <vt:lpstr>Largest cities</vt:lpstr>
    </vt:vector>
  </TitlesOfParts>
  <Company>Framingham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Environments of Europe</dc:title>
  <dc:creator>Administrator</dc:creator>
  <cp:lastModifiedBy>Judith Otto</cp:lastModifiedBy>
  <cp:revision>109</cp:revision>
  <dcterms:created xsi:type="dcterms:W3CDTF">2008-09-08T21:06:32Z</dcterms:created>
  <dcterms:modified xsi:type="dcterms:W3CDTF">2019-07-03T16:46:48Z</dcterms:modified>
</cp:coreProperties>
</file>