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3" r:id="rId2"/>
    <p:sldId id="404" r:id="rId3"/>
    <p:sldId id="405" r:id="rId4"/>
    <p:sldId id="406" r:id="rId5"/>
    <p:sldId id="407" r:id="rId6"/>
    <p:sldId id="408" r:id="rId7"/>
    <p:sldId id="411" r:id="rId8"/>
    <p:sldId id="409" r:id="rId9"/>
    <p:sldId id="410" r:id="rId10"/>
    <p:sldId id="412" r:id="rId11"/>
    <p:sldId id="416" r:id="rId12"/>
    <p:sldId id="417" r:id="rId13"/>
    <p:sldId id="418" r:id="rId14"/>
    <p:sldId id="419" r:id="rId15"/>
    <p:sldId id="42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4E02-1B31-47D6-8579-90608D6617B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2A77-FAF8-41C5-A00E-2BD4B388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2A77-FAF8-41C5-A00E-2BD4B388E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2A77-FAF8-41C5-A00E-2BD4B388E2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040A-184E-43F3-A9BA-0DC02A88771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4BD7-6B4B-45A4-960B-0DCEF349B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dvb-0B3q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nius.com/The-dubliners-the-fields-of-athenry-lyrics" TargetMode="External"/><Relationship Id="rId5" Type="http://schemas.openxmlformats.org/officeDocument/2006/relationships/hyperlink" Target="https://www.youtube.com/watch?v=YS0dUvEXx3g" TargetMode="External"/><Relationship Id="rId4" Type="http://schemas.openxmlformats.org/officeDocument/2006/relationships/hyperlink" Target="https://www.irishsongs.com/lyrics.php?Action=view&amp;Song_id=1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b8EoSVVyU" TargetMode="External"/><Relationship Id="rId2" Type="http://schemas.openxmlformats.org/officeDocument/2006/relationships/hyperlink" Target="https://www.youtube.com/watch?v=UP4nXlKJx_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wF-9SJCWF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oWGPsyzFg" TargetMode="External"/><Relationship Id="rId2" Type="http://schemas.openxmlformats.org/officeDocument/2006/relationships/hyperlink" Target="https://www.youtube.com/watch?v=fj4w6SCn2Z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in Ireland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affiliation in the Republic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7" y="1600200"/>
            <a:ext cx="6696406" cy="4525963"/>
          </a:xfrm>
        </p:spPr>
      </p:pic>
    </p:spTree>
    <p:extLst>
      <p:ext uri="{BB962C8B-B14F-4D97-AF65-F5344CB8AC3E}">
        <p14:creationId xmlns:p14="http://schemas.microsoft.com/office/powerpoint/2010/main" val="307857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affiliation in Northern Ireland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453" y="2133600"/>
            <a:ext cx="92634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Faith tradition vs belief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219200"/>
            <a:ext cx="2362200" cy="542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5" y="1219200"/>
            <a:ext cx="2376055" cy="37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2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0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and </a:t>
            </a:r>
            <a:r>
              <a:rPr lang="en-US" smtClean="0"/>
              <a:t>song intertwined: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“Four green fields”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www.youtube.com/watch?v=Cfdvb-0B3qs</a:t>
            </a:r>
            <a:endParaRPr lang="en-US" dirty="0" smtClean="0"/>
          </a:p>
          <a:p>
            <a:pPr lvl="1"/>
            <a:r>
              <a:rPr lang="en-US" dirty="0" smtClean="0"/>
              <a:t>The “four green fields” are the provinces of Ireland</a:t>
            </a:r>
          </a:p>
          <a:p>
            <a:pPr lvl="1"/>
            <a:r>
              <a:rPr lang="en-US" dirty="0" smtClean="0"/>
              <a:t>Lyrics: </a:t>
            </a:r>
            <a:r>
              <a:rPr lang="en-US" dirty="0">
                <a:hlinkClick r:id="rId4"/>
              </a:rPr>
              <a:t>https://www.irishsongs.com/lyrics.php?Action=view&amp;Song_id=122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“The fields of </a:t>
            </a:r>
            <a:r>
              <a:rPr lang="en-US" dirty="0" err="1" smtClean="0"/>
              <a:t>Athenry</a:t>
            </a:r>
            <a:r>
              <a:rPr lang="en-US" dirty="0" smtClean="0"/>
              <a:t>”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www.youtube.com/watch?v=YS0dUvEXx3g</a:t>
            </a:r>
            <a:endParaRPr lang="en-US" dirty="0" smtClean="0"/>
          </a:p>
          <a:p>
            <a:pPr lvl="1"/>
            <a:r>
              <a:rPr lang="en-US" dirty="0" smtClean="0"/>
              <a:t>A man who stole food for his family during the Great Famine is exiled on a prison ship bound for Australia</a:t>
            </a:r>
          </a:p>
          <a:p>
            <a:pPr lvl="1"/>
            <a:r>
              <a:rPr lang="en-US" dirty="0" smtClean="0"/>
              <a:t>Lyrics: </a:t>
            </a:r>
            <a:r>
              <a:rPr lang="en-US" dirty="0">
                <a:hlinkClick r:id="rId6"/>
              </a:rPr>
              <a:t>https://genius.com/The-dubliners-the-fields-of-athenry-lyrics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Celtic Language Family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380408"/>
            <a:ext cx="7696199" cy="5335320"/>
          </a:xfrm>
        </p:spPr>
      </p:pic>
    </p:spTree>
    <p:extLst>
      <p:ext uri="{BB962C8B-B14F-4D97-AF65-F5344CB8AC3E}">
        <p14:creationId xmlns:p14="http://schemas.microsoft.com/office/powerpoint/2010/main" val="205269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urope-language-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0"/>
            <a:ext cx="772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Gaeltacht (1956)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0874"/>
            <a:ext cx="4572000" cy="5684615"/>
          </a:xfrm>
        </p:spPr>
      </p:pic>
    </p:spTree>
    <p:extLst>
      <p:ext uri="{BB962C8B-B14F-4D97-AF65-F5344CB8AC3E}">
        <p14:creationId xmlns:p14="http://schemas.microsoft.com/office/powerpoint/2010/main" val="6237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2849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% speaking Irish daily outside of schools</a:t>
            </a:r>
            <a:br>
              <a:rPr lang="en-US" dirty="0" smtClean="0"/>
            </a:br>
            <a:r>
              <a:rPr lang="en-US" sz="3100" dirty="0" smtClean="0"/>
              <a:t>Source: 2011 census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274638"/>
            <a:ext cx="4544696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Irish language and the oral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From the documentary film </a:t>
            </a:r>
            <a:r>
              <a:rPr lang="en-US" i="1" dirty="0" smtClean="0"/>
              <a:t>In Search of the Trojan War</a:t>
            </a:r>
            <a:r>
              <a:rPr lang="en-US" dirty="0" smtClean="0"/>
              <a:t> (1985):</a:t>
            </a:r>
          </a:p>
          <a:p>
            <a:r>
              <a:rPr lang="en-US" dirty="0" smtClean="0"/>
              <a:t>John Henry speaks ONLY Irish: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www.youtube.com/watch?v=UP4nXlKJx_4</a:t>
            </a:r>
            <a:endParaRPr lang="en-US" dirty="0" smtClean="0"/>
          </a:p>
          <a:p>
            <a:r>
              <a:rPr lang="en-US" dirty="0" smtClean="0"/>
              <a:t>Comedian Des Bishop on learning Irish: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www.youtube.com/watch?v=pbb8EoSVVyU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https://www.youtube.com/watch?v=LwF-9SJCWFg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Ulster Scots ≠ Scottish Gaelic!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46" y="1417638"/>
            <a:ext cx="8353286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Ulster Scots v. Scottish Gaelic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www.youtube.com/watch?v=fj4w6SCn2ZM</a:t>
            </a:r>
            <a:r>
              <a:rPr lang="en-US" dirty="0" smtClean="0"/>
              <a:t> (Ulster Scots)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www.youtube.com/watch?v=ROoWGPsyzFg</a:t>
            </a:r>
            <a:r>
              <a:rPr lang="en-US" dirty="0" smtClean="0"/>
              <a:t> (Scottish Gaelic)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20036</TotalTime>
  <Words>172</Words>
  <Application>Microsoft Office PowerPoint</Application>
  <PresentationFormat>On-screen Show (4:3)</PresentationFormat>
  <Paragraphs>34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Culture in Ireland</vt:lpstr>
      <vt:lpstr>Outline</vt:lpstr>
      <vt:lpstr>The Celtic Language Family Tree</vt:lpstr>
      <vt:lpstr>PowerPoint Presentation</vt:lpstr>
      <vt:lpstr>Gaeltacht (1956)</vt:lpstr>
      <vt:lpstr>% speaking Irish daily outside of schools Source: 2011 census</vt:lpstr>
      <vt:lpstr>Irish language and the oral tradition</vt:lpstr>
      <vt:lpstr>Ulster Scots ≠ Scottish Gaelic!</vt:lpstr>
      <vt:lpstr>Ulster Scots v. Scottish Gaelic</vt:lpstr>
      <vt:lpstr>Religion</vt:lpstr>
      <vt:lpstr>Religious affiliation in the Republic</vt:lpstr>
      <vt:lpstr>Religious affiliation in Northern Ireland</vt:lpstr>
      <vt:lpstr>Faith tradition vs belief</vt:lpstr>
      <vt:lpstr>Music</vt:lpstr>
      <vt:lpstr>Politics and song intertwined:</vt:lpstr>
    </vt:vector>
  </TitlesOfParts>
  <Company>Framingham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Environments of Europe</dc:title>
  <dc:creator>Administrator</dc:creator>
  <cp:lastModifiedBy>Judith Otto</cp:lastModifiedBy>
  <cp:revision>102</cp:revision>
  <dcterms:created xsi:type="dcterms:W3CDTF">2008-09-08T21:06:32Z</dcterms:created>
  <dcterms:modified xsi:type="dcterms:W3CDTF">2019-07-03T22:14:51Z</dcterms:modified>
</cp:coreProperties>
</file>