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09" r:id="rId3"/>
    <p:sldId id="324" r:id="rId4"/>
    <p:sldId id="313" r:id="rId5"/>
    <p:sldId id="310" r:id="rId6"/>
    <p:sldId id="311" r:id="rId7"/>
    <p:sldId id="322" r:id="rId8"/>
    <p:sldId id="312" r:id="rId9"/>
    <p:sldId id="315" r:id="rId10"/>
    <p:sldId id="327" r:id="rId11"/>
    <p:sldId id="325" r:id="rId12"/>
    <p:sldId id="314" r:id="rId13"/>
    <p:sldId id="308" r:id="rId14"/>
    <p:sldId id="328" r:id="rId15"/>
    <p:sldId id="316" r:id="rId16"/>
    <p:sldId id="317" r:id="rId17"/>
    <p:sldId id="318" r:id="rId18"/>
    <p:sldId id="321" r:id="rId19"/>
    <p:sldId id="319" r:id="rId20"/>
    <p:sldId id="320" r:id="rId21"/>
    <p:sldId id="323" r:id="rId22"/>
    <p:sldId id="326" r:id="rId23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B3E81"/>
    <a:srgbClr val="F6F6F6"/>
    <a:srgbClr val="D7F3FE"/>
    <a:srgbClr val="D8F0FC"/>
    <a:srgbClr val="FEE6C2"/>
    <a:srgbClr val="FBEAC6"/>
    <a:srgbClr val="F5F5F5"/>
    <a:srgbClr val="DBEFFA"/>
    <a:srgbClr val="FD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7" d="100"/>
          <a:sy n="67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7EC52-AB28-494F-857D-B9163C31FBFB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7DEC3-F702-4835-AA82-B072BD971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7DEC3-F702-4835-AA82-B072BD9714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7DC69-002F-44A3-9760-A21AD757C3D6}" type="datetimeFigureOut">
              <a:rPr lang="en-US" smtClean="0"/>
              <a:pPr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71794-BE4E-4461-B887-3D3A21EC3E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Development, Planning, and Architecture in Amsterdam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35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6" y="0"/>
            <a:ext cx="7051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saturation sat="115000"/>
                    </a14:imgEffect>
                    <a14:imgEffect>
                      <a14:brightnessContrast bright="-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2" y="1143000"/>
            <a:ext cx="6949016" cy="5211762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02731F-1867-44B3-9006-B0C39F11A512}"/>
              </a:ext>
            </a:extLst>
          </p:cNvPr>
          <p:cNvSpPr txBox="1">
            <a:spLocks/>
          </p:cNvSpPr>
          <p:nvPr/>
        </p:nvSpPr>
        <p:spPr>
          <a:xfrm>
            <a:off x="457200" y="304800"/>
            <a:ext cx="8229600" cy="6397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Jewish Settlements</a:t>
            </a:r>
          </a:p>
        </p:txBody>
      </p:sp>
    </p:spTree>
    <p:extLst>
      <p:ext uri="{BB962C8B-B14F-4D97-AF65-F5344CB8AC3E}">
        <p14:creationId xmlns:p14="http://schemas.microsoft.com/office/powerpoint/2010/main" val="18318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Grachtengordel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/>
              <a:t>Concentric girdle of canals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5000"/>
                    </a14:imgEffect>
                    <a14:imgEffect>
                      <a14:brightnessContrast bright="-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33" y="1166110"/>
            <a:ext cx="7419934" cy="5551682"/>
          </a:xfrm>
        </p:spPr>
      </p:pic>
    </p:spTree>
    <p:extLst>
      <p:ext uri="{BB962C8B-B14F-4D97-AF65-F5344CB8AC3E}">
        <p14:creationId xmlns:p14="http://schemas.microsoft.com/office/powerpoint/2010/main" val="98922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l="12900" t="16135" r="12155" b="3500"/>
          <a:stretch/>
        </p:blipFill>
        <p:spPr>
          <a:xfrm>
            <a:off x="254830" y="1437958"/>
            <a:ext cx="2031170" cy="384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716" t="15796" r="15120" b="4925"/>
          <a:stretch/>
        </p:blipFill>
        <p:spPr>
          <a:xfrm>
            <a:off x="2413830" y="1437958"/>
            <a:ext cx="2031170" cy="3840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11480" t="20620" r="11997" b="5679"/>
          <a:stretch/>
        </p:blipFill>
        <p:spPr>
          <a:xfrm>
            <a:off x="4591294" y="1437958"/>
            <a:ext cx="2093986" cy="38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2144" t="20645" r="21540" b="4907"/>
          <a:stretch/>
        </p:blipFill>
        <p:spPr>
          <a:xfrm>
            <a:off x="6821414" y="1441949"/>
            <a:ext cx="2093986" cy="384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" y="6504801"/>
            <a:ext cx="861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</a:schemeClr>
                </a:solidFill>
              </a:rPr>
              <a:t>Amsterdam Oriole: https://amsterdamoriole.com/2012/10/09/amsterdam-gables-galore/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gable-end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21E2A-A647-4CFB-90F0-CAFFA501D733}"/>
              </a:ext>
            </a:extLst>
          </p:cNvPr>
          <p:cNvSpPr txBox="1"/>
          <p:nvPr/>
        </p:nvSpPr>
        <p:spPr>
          <a:xfrm>
            <a:off x="330200" y="5356696"/>
            <a:ext cx="187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Bell Gable</a:t>
            </a:r>
            <a:br>
              <a:rPr lang="en-US" b="1" dirty="0"/>
            </a:br>
            <a:r>
              <a:rPr lang="en-US" b="1" dirty="0"/>
              <a:t>1660-1790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C9023-B2FC-4C20-B4CC-9733AD30A534}"/>
              </a:ext>
            </a:extLst>
          </p:cNvPr>
          <p:cNvSpPr txBox="1"/>
          <p:nvPr/>
        </p:nvSpPr>
        <p:spPr>
          <a:xfrm>
            <a:off x="6960047" y="5367701"/>
            <a:ext cx="1879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Step Gable</a:t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err="1"/>
              <a:t>trapgevel</a:t>
            </a:r>
            <a:r>
              <a:rPr lang="en-US" b="1" dirty="0"/>
              <a:t>)</a:t>
            </a:r>
            <a:br>
              <a:rPr lang="en-US" b="1" dirty="0"/>
            </a:br>
            <a:r>
              <a:rPr lang="en-US" b="1" dirty="0"/>
              <a:t>1620-1790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F30D4-55AE-42DF-8014-1BAC91087FD1}"/>
              </a:ext>
            </a:extLst>
          </p:cNvPr>
          <p:cNvSpPr txBox="1"/>
          <p:nvPr/>
        </p:nvSpPr>
        <p:spPr>
          <a:xfrm>
            <a:off x="2499807" y="5355482"/>
            <a:ext cx="187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err="1"/>
              <a:t>Tuit</a:t>
            </a:r>
            <a:r>
              <a:rPr lang="en-US" b="1" dirty="0"/>
              <a:t> Gable</a:t>
            </a:r>
            <a:br>
              <a:rPr lang="en-US" b="1" dirty="0"/>
            </a:br>
            <a:r>
              <a:rPr lang="en-US" b="1" dirty="0"/>
              <a:t>1620-1720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4CDB1-810C-4353-B676-AF7B4801A88A}"/>
              </a:ext>
            </a:extLst>
          </p:cNvPr>
          <p:cNvSpPr txBox="1"/>
          <p:nvPr/>
        </p:nvSpPr>
        <p:spPr>
          <a:xfrm>
            <a:off x="4709607" y="5355482"/>
            <a:ext cx="187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Neck Gable</a:t>
            </a:r>
            <a:br>
              <a:rPr lang="en-US" b="1" dirty="0"/>
            </a:br>
            <a:r>
              <a:rPr lang="en-US" b="1" dirty="0"/>
              <a:t>1640-1775</a:t>
            </a:r>
          </a:p>
        </p:txBody>
      </p:sp>
    </p:spTree>
    <p:extLst>
      <p:ext uri="{BB962C8B-B14F-4D97-AF65-F5344CB8AC3E}">
        <p14:creationId xmlns:p14="http://schemas.microsoft.com/office/powerpoint/2010/main" val="34552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design regulation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8459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Jordaan</a:t>
            </a:r>
            <a:r>
              <a:rPr lang="en-US" dirty="0"/>
              <a:t> District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151EEAB-D00F-4164-BC75-EFCF777AF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5000"/>
                    </a14:imgEffect>
                    <a14:imgEffect>
                      <a14:brightnessContrast bright="-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33" y="1031680"/>
            <a:ext cx="7419934" cy="555168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EA11109-61A0-4247-9CE5-DABC2BF2FA68}"/>
              </a:ext>
            </a:extLst>
          </p:cNvPr>
          <p:cNvSpPr/>
          <p:nvPr/>
        </p:nvSpPr>
        <p:spPr>
          <a:xfrm>
            <a:off x="2113280" y="1432560"/>
            <a:ext cx="1503680" cy="3413760"/>
          </a:xfrm>
          <a:custGeom>
            <a:avLst/>
            <a:gdLst>
              <a:gd name="connsiteX0" fmla="*/ 833120 w 1503680"/>
              <a:gd name="connsiteY0" fmla="*/ 0 h 3413760"/>
              <a:gd name="connsiteX1" fmla="*/ 1503680 w 1503680"/>
              <a:gd name="connsiteY1" fmla="*/ 609600 h 3413760"/>
              <a:gd name="connsiteX2" fmla="*/ 863600 w 1503680"/>
              <a:gd name="connsiteY2" fmla="*/ 1778000 h 3413760"/>
              <a:gd name="connsiteX3" fmla="*/ 772160 w 1503680"/>
              <a:gd name="connsiteY3" fmla="*/ 3271520 h 3413760"/>
              <a:gd name="connsiteX4" fmla="*/ 487680 w 1503680"/>
              <a:gd name="connsiteY4" fmla="*/ 3413760 h 3413760"/>
              <a:gd name="connsiteX5" fmla="*/ 0 w 1503680"/>
              <a:gd name="connsiteY5" fmla="*/ 2296160 h 3413760"/>
              <a:gd name="connsiteX6" fmla="*/ 101600 w 1503680"/>
              <a:gd name="connsiteY6" fmla="*/ 1859280 h 3413760"/>
              <a:gd name="connsiteX7" fmla="*/ 833120 w 1503680"/>
              <a:gd name="connsiteY7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3680" h="3413760">
                <a:moveTo>
                  <a:pt x="833120" y="0"/>
                </a:moveTo>
                <a:lnTo>
                  <a:pt x="1503680" y="609600"/>
                </a:lnTo>
                <a:lnTo>
                  <a:pt x="863600" y="1778000"/>
                </a:lnTo>
                <a:lnTo>
                  <a:pt x="772160" y="3271520"/>
                </a:lnTo>
                <a:lnTo>
                  <a:pt x="487680" y="3413760"/>
                </a:lnTo>
                <a:lnTo>
                  <a:pt x="0" y="2296160"/>
                </a:lnTo>
                <a:lnTo>
                  <a:pt x="101600" y="1859280"/>
                </a:lnTo>
                <a:lnTo>
                  <a:pt x="833120" y="0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Jordaan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56" y="1600200"/>
            <a:ext cx="6793688" cy="4525963"/>
          </a:xfrm>
        </p:spPr>
      </p:pic>
    </p:spTree>
    <p:extLst>
      <p:ext uri="{BB962C8B-B14F-4D97-AF65-F5344CB8AC3E}">
        <p14:creationId xmlns:p14="http://schemas.microsoft.com/office/powerpoint/2010/main" val="121354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5229" y="396919"/>
            <a:ext cx="4933582" cy="944562"/>
          </a:xfrm>
        </p:spPr>
        <p:txBody>
          <a:bodyPr>
            <a:normAutofit/>
          </a:bodyPr>
          <a:lstStyle/>
          <a:p>
            <a:r>
              <a:rPr lang="en-US" dirty="0"/>
              <a:t>De </a:t>
            </a:r>
            <a:r>
              <a:rPr lang="en-US" dirty="0" err="1"/>
              <a:t>Pijp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83572"/>
            <a:ext cx="7566053" cy="5029200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029D3B-B01A-47B1-8708-B9886B0E2AC7}"/>
              </a:ext>
            </a:extLst>
          </p:cNvPr>
          <p:cNvGrpSpPr>
            <a:grpSpLocks noChangeAspect="1"/>
          </p:cNvGrpSpPr>
          <p:nvPr/>
        </p:nvGrpSpPr>
        <p:grpSpPr>
          <a:xfrm>
            <a:off x="195072" y="145228"/>
            <a:ext cx="3558146" cy="2278829"/>
            <a:chOff x="1447800" y="685801"/>
            <a:chExt cx="7246464" cy="4641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3B599B-4CB2-407E-8B9C-402CBC8DB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5000"/>
                      </a14:imgEffect>
                      <a14:imgEffect>
                        <a14:saturation sat="115000"/>
                      </a14:imgEffect>
                      <a14:imgEffect>
                        <a14:brightnessContrast bright="-10000" contrast="20000"/>
                      </a14:imgEffect>
                    </a14:imgLayer>
                  </a14:imgProps>
                </a:ext>
              </a:extLst>
            </a:blip>
            <a:srcRect l="11205" b="18835"/>
            <a:stretch/>
          </p:blipFill>
          <p:spPr>
            <a:xfrm>
              <a:off x="1447800" y="685801"/>
              <a:ext cx="7246464" cy="4641028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E8D23D9-79A9-4554-AB18-D7EDC6863162}"/>
                </a:ext>
              </a:extLst>
            </p:cNvPr>
            <p:cNvSpPr/>
            <p:nvPr/>
          </p:nvSpPr>
          <p:spPr>
            <a:xfrm>
              <a:off x="3709648" y="1531172"/>
              <a:ext cx="4947980" cy="3181796"/>
            </a:xfrm>
            <a:custGeom>
              <a:avLst/>
              <a:gdLst>
                <a:gd name="connsiteX0" fmla="*/ 0 w 3299534"/>
                <a:gd name="connsiteY0" fmla="*/ 124287 h 2121763"/>
                <a:gd name="connsiteX1" fmla="*/ 20715 w 3299534"/>
                <a:gd name="connsiteY1" fmla="*/ 281126 h 2121763"/>
                <a:gd name="connsiteX2" fmla="*/ 633274 w 3299534"/>
                <a:gd name="connsiteY2" fmla="*/ 476435 h 2121763"/>
                <a:gd name="connsiteX3" fmla="*/ 671744 w 3299534"/>
                <a:gd name="connsiteY3" fmla="*/ 1236955 h 2121763"/>
                <a:gd name="connsiteX4" fmla="*/ 1737064 w 3299534"/>
                <a:gd name="connsiteY4" fmla="*/ 1251751 h 2121763"/>
                <a:gd name="connsiteX5" fmla="*/ 2846773 w 3299534"/>
                <a:gd name="connsiteY5" fmla="*/ 2121763 h 2121763"/>
                <a:gd name="connsiteX6" fmla="*/ 3299534 w 3299534"/>
                <a:gd name="connsiteY6" fmla="*/ 1592062 h 2121763"/>
                <a:gd name="connsiteX7" fmla="*/ 1473693 w 3299534"/>
                <a:gd name="connsiteY7" fmla="*/ 17755 h 2121763"/>
                <a:gd name="connsiteX8" fmla="*/ 757561 w 3299534"/>
                <a:gd name="connsiteY8" fmla="*/ 0 h 2121763"/>
                <a:gd name="connsiteX9" fmla="*/ 0 w 3299534"/>
                <a:gd name="connsiteY9" fmla="*/ 124287 h 212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99534" h="2121763">
                  <a:moveTo>
                    <a:pt x="0" y="124287"/>
                  </a:moveTo>
                  <a:lnTo>
                    <a:pt x="20715" y="281126"/>
                  </a:lnTo>
                  <a:lnTo>
                    <a:pt x="633274" y="476435"/>
                  </a:lnTo>
                  <a:lnTo>
                    <a:pt x="671744" y="1236955"/>
                  </a:lnTo>
                  <a:lnTo>
                    <a:pt x="1737064" y="1251751"/>
                  </a:lnTo>
                  <a:lnTo>
                    <a:pt x="2846773" y="2121763"/>
                  </a:lnTo>
                  <a:lnTo>
                    <a:pt x="3299534" y="1592062"/>
                  </a:lnTo>
                  <a:lnTo>
                    <a:pt x="1473693" y="17755"/>
                  </a:lnTo>
                  <a:lnTo>
                    <a:pt x="757561" y="0"/>
                  </a:lnTo>
                  <a:lnTo>
                    <a:pt x="0" y="124287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623012C-C3B0-4A59-A0DF-8966DBDCDEEC}"/>
                </a:ext>
              </a:extLst>
            </p:cNvPr>
            <p:cNvSpPr/>
            <p:nvPr/>
          </p:nvSpPr>
          <p:spPr>
            <a:xfrm>
              <a:off x="2622423" y="3190855"/>
              <a:ext cx="860905" cy="572456"/>
            </a:xfrm>
            <a:custGeom>
              <a:avLst/>
              <a:gdLst>
                <a:gd name="connsiteX0" fmla="*/ 0 w 574090"/>
                <a:gd name="connsiteY0" fmla="*/ 381739 h 381739"/>
                <a:gd name="connsiteX1" fmla="*/ 325515 w 574090"/>
                <a:gd name="connsiteY1" fmla="*/ 313677 h 381739"/>
                <a:gd name="connsiteX2" fmla="*/ 574090 w 574090"/>
                <a:gd name="connsiteY2" fmla="*/ 204186 h 381739"/>
                <a:gd name="connsiteX3" fmla="*/ 523783 w 574090"/>
                <a:gd name="connsiteY3" fmla="*/ 47347 h 381739"/>
                <a:gd name="connsiteX4" fmla="*/ 346229 w 574090"/>
                <a:gd name="connsiteY4" fmla="*/ 115409 h 381739"/>
                <a:gd name="connsiteX5" fmla="*/ 115410 w 574090"/>
                <a:gd name="connsiteY5" fmla="*/ 76939 h 381739"/>
                <a:gd name="connsiteX6" fmla="*/ 17756 w 574090"/>
                <a:gd name="connsiteY6" fmla="*/ 0 h 381739"/>
                <a:gd name="connsiteX7" fmla="*/ 0 w 574090"/>
                <a:gd name="connsiteY7" fmla="*/ 381739 h 3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090" h="381739">
                  <a:moveTo>
                    <a:pt x="0" y="381739"/>
                  </a:moveTo>
                  <a:lnTo>
                    <a:pt x="325515" y="313677"/>
                  </a:lnTo>
                  <a:lnTo>
                    <a:pt x="574090" y="204186"/>
                  </a:lnTo>
                  <a:lnTo>
                    <a:pt x="523783" y="47347"/>
                  </a:lnTo>
                  <a:lnTo>
                    <a:pt x="346229" y="115409"/>
                  </a:lnTo>
                  <a:lnTo>
                    <a:pt x="115410" y="76939"/>
                  </a:lnTo>
                  <a:lnTo>
                    <a:pt x="17756" y="0"/>
                  </a:lnTo>
                  <a:lnTo>
                    <a:pt x="0" y="381739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A86FF1-3E99-4324-8C6E-2EE3229D6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463" t="51079" r="65480" b="46522"/>
            <a:stretch/>
          </p:blipFill>
          <p:spPr>
            <a:xfrm>
              <a:off x="2777653" y="3624320"/>
              <a:ext cx="575918" cy="13712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20F4998-1279-40AF-8B6A-A166C1F85600}"/>
              </a:ext>
            </a:extLst>
          </p:cNvPr>
          <p:cNvSpPr txBox="1"/>
          <p:nvPr/>
        </p:nvSpPr>
        <p:spPr>
          <a:xfrm>
            <a:off x="576867" y="1608513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Pijp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274637"/>
            <a:ext cx="4572000" cy="1848003"/>
          </a:xfrm>
        </p:spPr>
        <p:txBody>
          <a:bodyPr>
            <a:normAutofit/>
          </a:bodyPr>
          <a:lstStyle/>
          <a:p>
            <a:r>
              <a:rPr lang="en-US" sz="4000" dirty="0"/>
              <a:t>Central Station (RR)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saturation sat="109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07296"/>
            <a:ext cx="8229600" cy="3936492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FAD95E-3C4C-4CA7-962A-6A92AD4FD8AA}"/>
              </a:ext>
            </a:extLst>
          </p:cNvPr>
          <p:cNvGrpSpPr>
            <a:grpSpLocks noChangeAspect="1"/>
          </p:cNvGrpSpPr>
          <p:nvPr/>
        </p:nvGrpSpPr>
        <p:grpSpPr>
          <a:xfrm>
            <a:off x="195072" y="145228"/>
            <a:ext cx="3558146" cy="2278829"/>
            <a:chOff x="1447800" y="685801"/>
            <a:chExt cx="7246464" cy="46410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217D0-B931-4374-B64A-AEDBA84C0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5000"/>
                      </a14:imgEffect>
                      <a14:imgEffect>
                        <a14:saturation sat="115000"/>
                      </a14:imgEffect>
                      <a14:imgEffect>
                        <a14:brightnessContrast bright="-10000" contrast="20000"/>
                      </a14:imgEffect>
                    </a14:imgLayer>
                  </a14:imgProps>
                </a:ext>
              </a:extLst>
            </a:blip>
            <a:srcRect l="11205" b="18835"/>
            <a:stretch/>
          </p:blipFill>
          <p:spPr>
            <a:xfrm>
              <a:off x="1447800" y="685801"/>
              <a:ext cx="7246464" cy="4641028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E1A6C1F-B566-4532-9D0E-29BC6A7A7B53}"/>
                </a:ext>
              </a:extLst>
            </p:cNvPr>
            <p:cNvSpPr/>
            <p:nvPr/>
          </p:nvSpPr>
          <p:spPr>
            <a:xfrm>
              <a:off x="3709648" y="1531172"/>
              <a:ext cx="4947980" cy="3181796"/>
            </a:xfrm>
            <a:custGeom>
              <a:avLst/>
              <a:gdLst>
                <a:gd name="connsiteX0" fmla="*/ 0 w 3299534"/>
                <a:gd name="connsiteY0" fmla="*/ 124287 h 2121763"/>
                <a:gd name="connsiteX1" fmla="*/ 20715 w 3299534"/>
                <a:gd name="connsiteY1" fmla="*/ 281126 h 2121763"/>
                <a:gd name="connsiteX2" fmla="*/ 633274 w 3299534"/>
                <a:gd name="connsiteY2" fmla="*/ 476435 h 2121763"/>
                <a:gd name="connsiteX3" fmla="*/ 671744 w 3299534"/>
                <a:gd name="connsiteY3" fmla="*/ 1236955 h 2121763"/>
                <a:gd name="connsiteX4" fmla="*/ 1737064 w 3299534"/>
                <a:gd name="connsiteY4" fmla="*/ 1251751 h 2121763"/>
                <a:gd name="connsiteX5" fmla="*/ 2846773 w 3299534"/>
                <a:gd name="connsiteY5" fmla="*/ 2121763 h 2121763"/>
                <a:gd name="connsiteX6" fmla="*/ 3299534 w 3299534"/>
                <a:gd name="connsiteY6" fmla="*/ 1592062 h 2121763"/>
                <a:gd name="connsiteX7" fmla="*/ 1473693 w 3299534"/>
                <a:gd name="connsiteY7" fmla="*/ 17755 h 2121763"/>
                <a:gd name="connsiteX8" fmla="*/ 757561 w 3299534"/>
                <a:gd name="connsiteY8" fmla="*/ 0 h 2121763"/>
                <a:gd name="connsiteX9" fmla="*/ 0 w 3299534"/>
                <a:gd name="connsiteY9" fmla="*/ 124287 h 212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99534" h="2121763">
                  <a:moveTo>
                    <a:pt x="0" y="124287"/>
                  </a:moveTo>
                  <a:lnTo>
                    <a:pt x="20715" y="281126"/>
                  </a:lnTo>
                  <a:lnTo>
                    <a:pt x="633274" y="476435"/>
                  </a:lnTo>
                  <a:lnTo>
                    <a:pt x="671744" y="1236955"/>
                  </a:lnTo>
                  <a:lnTo>
                    <a:pt x="1737064" y="1251751"/>
                  </a:lnTo>
                  <a:lnTo>
                    <a:pt x="2846773" y="2121763"/>
                  </a:lnTo>
                  <a:lnTo>
                    <a:pt x="3299534" y="1592062"/>
                  </a:lnTo>
                  <a:lnTo>
                    <a:pt x="1473693" y="17755"/>
                  </a:lnTo>
                  <a:lnTo>
                    <a:pt x="757561" y="0"/>
                  </a:lnTo>
                  <a:lnTo>
                    <a:pt x="0" y="124287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1A2AADA-C0A2-4B23-B121-F0129FBEB65E}"/>
                </a:ext>
              </a:extLst>
            </p:cNvPr>
            <p:cNvSpPr/>
            <p:nvPr/>
          </p:nvSpPr>
          <p:spPr>
            <a:xfrm>
              <a:off x="2622423" y="3190855"/>
              <a:ext cx="860905" cy="572456"/>
            </a:xfrm>
            <a:custGeom>
              <a:avLst/>
              <a:gdLst>
                <a:gd name="connsiteX0" fmla="*/ 0 w 574090"/>
                <a:gd name="connsiteY0" fmla="*/ 381739 h 381739"/>
                <a:gd name="connsiteX1" fmla="*/ 325515 w 574090"/>
                <a:gd name="connsiteY1" fmla="*/ 313677 h 381739"/>
                <a:gd name="connsiteX2" fmla="*/ 574090 w 574090"/>
                <a:gd name="connsiteY2" fmla="*/ 204186 h 381739"/>
                <a:gd name="connsiteX3" fmla="*/ 523783 w 574090"/>
                <a:gd name="connsiteY3" fmla="*/ 47347 h 381739"/>
                <a:gd name="connsiteX4" fmla="*/ 346229 w 574090"/>
                <a:gd name="connsiteY4" fmla="*/ 115409 h 381739"/>
                <a:gd name="connsiteX5" fmla="*/ 115410 w 574090"/>
                <a:gd name="connsiteY5" fmla="*/ 76939 h 381739"/>
                <a:gd name="connsiteX6" fmla="*/ 17756 w 574090"/>
                <a:gd name="connsiteY6" fmla="*/ 0 h 381739"/>
                <a:gd name="connsiteX7" fmla="*/ 0 w 574090"/>
                <a:gd name="connsiteY7" fmla="*/ 381739 h 3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090" h="381739">
                  <a:moveTo>
                    <a:pt x="0" y="381739"/>
                  </a:moveTo>
                  <a:lnTo>
                    <a:pt x="325515" y="313677"/>
                  </a:lnTo>
                  <a:lnTo>
                    <a:pt x="574090" y="204186"/>
                  </a:lnTo>
                  <a:lnTo>
                    <a:pt x="523783" y="47347"/>
                  </a:lnTo>
                  <a:lnTo>
                    <a:pt x="346229" y="115409"/>
                  </a:lnTo>
                  <a:lnTo>
                    <a:pt x="115410" y="76939"/>
                  </a:lnTo>
                  <a:lnTo>
                    <a:pt x="17756" y="0"/>
                  </a:lnTo>
                  <a:lnTo>
                    <a:pt x="0" y="381739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7158B3-636C-4229-A1DB-AEE1308DA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463" t="51079" r="65480" b="46522"/>
            <a:stretch/>
          </p:blipFill>
          <p:spPr>
            <a:xfrm>
              <a:off x="2777653" y="3624320"/>
              <a:ext cx="575918" cy="13712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5147C4F-74E2-49DD-900B-A7A5AD3A396F}"/>
              </a:ext>
            </a:extLst>
          </p:cNvPr>
          <p:cNvSpPr txBox="1"/>
          <p:nvPr/>
        </p:nvSpPr>
        <p:spPr>
          <a:xfrm>
            <a:off x="211597" y="61989"/>
            <a:ext cx="127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Amsterdam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F6EAB-5E34-4EB8-95B9-CE754752C5DC}"/>
              </a:ext>
            </a:extLst>
          </p:cNvPr>
          <p:cNvSpPr txBox="1"/>
          <p:nvPr/>
        </p:nvSpPr>
        <p:spPr>
          <a:xfrm>
            <a:off x="286989" y="224074"/>
            <a:ext cx="9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Centraal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274638"/>
            <a:ext cx="8506691" cy="487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Het </a:t>
            </a:r>
            <a:r>
              <a:rPr lang="en-US" dirty="0" err="1"/>
              <a:t>Schip</a:t>
            </a:r>
            <a:r>
              <a:rPr lang="en-US" dirty="0"/>
              <a:t> and de </a:t>
            </a:r>
            <a:r>
              <a:rPr lang="en-US" dirty="0" err="1"/>
              <a:t>Dageraad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1" b="13586"/>
          <a:stretch/>
        </p:blipFill>
        <p:spPr>
          <a:xfrm>
            <a:off x="152400" y="1143000"/>
            <a:ext cx="4232672" cy="2209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1" b="10838"/>
          <a:stretch/>
        </p:blipFill>
        <p:spPr>
          <a:xfrm>
            <a:off x="180109" y="3581400"/>
            <a:ext cx="3962508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81400"/>
            <a:ext cx="43688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76200"/>
            <a:ext cx="279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err="1"/>
              <a:t>Terp</a:t>
            </a:r>
            <a:r>
              <a:rPr lang="en-US" sz="4000" dirty="0"/>
              <a:t>, Friesland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15281"/>
            <a:ext cx="5715000" cy="4495800"/>
          </a:xfrm>
        </p:spPr>
      </p:pic>
    </p:spTree>
    <p:extLst>
      <p:ext uri="{BB962C8B-B14F-4D97-AF65-F5344CB8AC3E}">
        <p14:creationId xmlns:p14="http://schemas.microsoft.com/office/powerpoint/2010/main" val="35051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Dutch Expressionism in architecture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08633"/>
            <a:ext cx="3019025" cy="40253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08633"/>
            <a:ext cx="5750898" cy="40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Ongoing redevelopment, </a:t>
            </a:r>
            <a:r>
              <a:rPr lang="en-US" dirty="0" err="1"/>
              <a:t>Zeeburg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4762500" cy="2676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8000"/>
            <a:ext cx="4876800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64D930-1DF3-4BB9-A8FE-5A3F271C935F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4114800"/>
            <a:ext cx="3558146" cy="2278829"/>
            <a:chOff x="1447800" y="685801"/>
            <a:chExt cx="7246464" cy="4641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4A0AA1-6FDB-44E1-8069-7C185AE03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5000"/>
                      </a14:imgEffect>
                      <a14:imgEffect>
                        <a14:saturation sat="115000"/>
                      </a14:imgEffect>
                      <a14:imgEffect>
                        <a14:brightnessContrast bright="-10000" contrast="20000"/>
                      </a14:imgEffect>
                    </a14:imgLayer>
                  </a14:imgProps>
                </a:ext>
              </a:extLst>
            </a:blip>
            <a:srcRect l="11205" b="18835"/>
            <a:stretch/>
          </p:blipFill>
          <p:spPr>
            <a:xfrm>
              <a:off x="1447800" y="685801"/>
              <a:ext cx="7246464" cy="4641028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81BE8A0-24A7-42DB-8DA1-288B80482E56}"/>
                </a:ext>
              </a:extLst>
            </p:cNvPr>
            <p:cNvSpPr/>
            <p:nvPr/>
          </p:nvSpPr>
          <p:spPr>
            <a:xfrm>
              <a:off x="3709648" y="1531172"/>
              <a:ext cx="4947980" cy="3181796"/>
            </a:xfrm>
            <a:custGeom>
              <a:avLst/>
              <a:gdLst>
                <a:gd name="connsiteX0" fmla="*/ 0 w 3299534"/>
                <a:gd name="connsiteY0" fmla="*/ 124287 h 2121763"/>
                <a:gd name="connsiteX1" fmla="*/ 20715 w 3299534"/>
                <a:gd name="connsiteY1" fmla="*/ 281126 h 2121763"/>
                <a:gd name="connsiteX2" fmla="*/ 633274 w 3299534"/>
                <a:gd name="connsiteY2" fmla="*/ 476435 h 2121763"/>
                <a:gd name="connsiteX3" fmla="*/ 671744 w 3299534"/>
                <a:gd name="connsiteY3" fmla="*/ 1236955 h 2121763"/>
                <a:gd name="connsiteX4" fmla="*/ 1737064 w 3299534"/>
                <a:gd name="connsiteY4" fmla="*/ 1251751 h 2121763"/>
                <a:gd name="connsiteX5" fmla="*/ 2846773 w 3299534"/>
                <a:gd name="connsiteY5" fmla="*/ 2121763 h 2121763"/>
                <a:gd name="connsiteX6" fmla="*/ 3299534 w 3299534"/>
                <a:gd name="connsiteY6" fmla="*/ 1592062 h 2121763"/>
                <a:gd name="connsiteX7" fmla="*/ 1473693 w 3299534"/>
                <a:gd name="connsiteY7" fmla="*/ 17755 h 2121763"/>
                <a:gd name="connsiteX8" fmla="*/ 757561 w 3299534"/>
                <a:gd name="connsiteY8" fmla="*/ 0 h 2121763"/>
                <a:gd name="connsiteX9" fmla="*/ 0 w 3299534"/>
                <a:gd name="connsiteY9" fmla="*/ 124287 h 212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99534" h="2121763">
                  <a:moveTo>
                    <a:pt x="0" y="124287"/>
                  </a:moveTo>
                  <a:lnTo>
                    <a:pt x="20715" y="281126"/>
                  </a:lnTo>
                  <a:lnTo>
                    <a:pt x="633274" y="476435"/>
                  </a:lnTo>
                  <a:lnTo>
                    <a:pt x="671744" y="1236955"/>
                  </a:lnTo>
                  <a:lnTo>
                    <a:pt x="1737064" y="1251751"/>
                  </a:lnTo>
                  <a:lnTo>
                    <a:pt x="2846773" y="2121763"/>
                  </a:lnTo>
                  <a:lnTo>
                    <a:pt x="3299534" y="1592062"/>
                  </a:lnTo>
                  <a:lnTo>
                    <a:pt x="1473693" y="17755"/>
                  </a:lnTo>
                  <a:lnTo>
                    <a:pt x="757561" y="0"/>
                  </a:lnTo>
                  <a:lnTo>
                    <a:pt x="0" y="124287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1D7B483-410F-4B44-8488-C8C721B6803E}"/>
                </a:ext>
              </a:extLst>
            </p:cNvPr>
            <p:cNvSpPr/>
            <p:nvPr/>
          </p:nvSpPr>
          <p:spPr>
            <a:xfrm>
              <a:off x="2622423" y="3190855"/>
              <a:ext cx="860905" cy="572456"/>
            </a:xfrm>
            <a:custGeom>
              <a:avLst/>
              <a:gdLst>
                <a:gd name="connsiteX0" fmla="*/ 0 w 574090"/>
                <a:gd name="connsiteY0" fmla="*/ 381739 h 381739"/>
                <a:gd name="connsiteX1" fmla="*/ 325515 w 574090"/>
                <a:gd name="connsiteY1" fmla="*/ 313677 h 381739"/>
                <a:gd name="connsiteX2" fmla="*/ 574090 w 574090"/>
                <a:gd name="connsiteY2" fmla="*/ 204186 h 381739"/>
                <a:gd name="connsiteX3" fmla="*/ 523783 w 574090"/>
                <a:gd name="connsiteY3" fmla="*/ 47347 h 381739"/>
                <a:gd name="connsiteX4" fmla="*/ 346229 w 574090"/>
                <a:gd name="connsiteY4" fmla="*/ 115409 h 381739"/>
                <a:gd name="connsiteX5" fmla="*/ 115410 w 574090"/>
                <a:gd name="connsiteY5" fmla="*/ 76939 h 381739"/>
                <a:gd name="connsiteX6" fmla="*/ 17756 w 574090"/>
                <a:gd name="connsiteY6" fmla="*/ 0 h 381739"/>
                <a:gd name="connsiteX7" fmla="*/ 0 w 574090"/>
                <a:gd name="connsiteY7" fmla="*/ 381739 h 38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090" h="381739">
                  <a:moveTo>
                    <a:pt x="0" y="381739"/>
                  </a:moveTo>
                  <a:lnTo>
                    <a:pt x="325515" y="313677"/>
                  </a:lnTo>
                  <a:lnTo>
                    <a:pt x="574090" y="204186"/>
                  </a:lnTo>
                  <a:lnTo>
                    <a:pt x="523783" y="47347"/>
                  </a:lnTo>
                  <a:lnTo>
                    <a:pt x="346229" y="115409"/>
                  </a:lnTo>
                  <a:lnTo>
                    <a:pt x="115410" y="76939"/>
                  </a:lnTo>
                  <a:lnTo>
                    <a:pt x="17756" y="0"/>
                  </a:lnTo>
                  <a:lnTo>
                    <a:pt x="0" y="381739"/>
                  </a:lnTo>
                  <a:close/>
                </a:path>
              </a:pathLst>
            </a:cu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E622A5-8A26-4E23-8517-C28971770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463" t="51079" r="65480" b="46522"/>
            <a:stretch/>
          </p:blipFill>
          <p:spPr>
            <a:xfrm>
              <a:off x="2777653" y="3624320"/>
              <a:ext cx="575918" cy="13712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A54BD0-2920-469C-BCBA-F0A20490F720}"/>
              </a:ext>
            </a:extLst>
          </p:cNvPr>
          <p:cNvSpPr txBox="1"/>
          <p:nvPr/>
        </p:nvSpPr>
        <p:spPr>
          <a:xfrm>
            <a:off x="2819651" y="4618648"/>
            <a:ext cx="94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Zeeburg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0FF9DD-DC93-4015-B7CC-85DFF8F65749}"/>
              </a:ext>
            </a:extLst>
          </p:cNvPr>
          <p:cNvSpPr txBox="1"/>
          <p:nvPr/>
        </p:nvSpPr>
        <p:spPr>
          <a:xfrm>
            <a:off x="2286125" y="1752600"/>
            <a:ext cx="4571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End of show</a:t>
            </a:r>
          </a:p>
        </p:txBody>
      </p:sp>
    </p:spTree>
    <p:extLst>
      <p:ext uri="{BB962C8B-B14F-4D97-AF65-F5344CB8AC3E}">
        <p14:creationId xmlns:p14="http://schemas.microsoft.com/office/powerpoint/2010/main" val="343265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20000"/>
                    </a14:imgEffect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78581"/>
            <a:ext cx="4267200" cy="67008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F41CA2-22A9-4399-BC42-400BAA116CAC}"/>
              </a:ext>
            </a:extLst>
          </p:cNvPr>
          <p:cNvSpPr txBox="1">
            <a:spLocks/>
          </p:cNvSpPr>
          <p:nvPr/>
        </p:nvSpPr>
        <p:spPr>
          <a:xfrm>
            <a:off x="5257800" y="304800"/>
            <a:ext cx="3392424" cy="3535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Amsterdam</a:t>
            </a:r>
            <a:br>
              <a:rPr lang="en-US" sz="4000" dirty="0"/>
            </a:br>
            <a:r>
              <a:rPr lang="en-US" sz="4000" dirty="0"/>
              <a:t>around 1300</a:t>
            </a:r>
          </a:p>
        </p:txBody>
      </p:sp>
    </p:spTree>
    <p:extLst>
      <p:ext uri="{BB962C8B-B14F-4D97-AF65-F5344CB8AC3E}">
        <p14:creationId xmlns:p14="http://schemas.microsoft.com/office/powerpoint/2010/main" val="17761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Oude </a:t>
            </a:r>
            <a:r>
              <a:rPr lang="en-US" sz="4000" dirty="0" err="1"/>
              <a:t>Kerk</a:t>
            </a:r>
            <a:r>
              <a:rPr lang="en-US" sz="4000" dirty="0"/>
              <a:t> (Old Church)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30000"/>
                    </a14:imgEffect>
                    <a14:imgEffect>
                      <a14:brightnessContrast bright="-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" y="1417638"/>
            <a:ext cx="7478315" cy="4985543"/>
          </a:xfrm>
        </p:spPr>
      </p:pic>
    </p:spTree>
    <p:extLst>
      <p:ext uri="{BB962C8B-B14F-4D97-AF65-F5344CB8AC3E}">
        <p14:creationId xmlns:p14="http://schemas.microsoft.com/office/powerpoint/2010/main" val="307068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55BAA8-272D-4B91-AA67-F38B48C70181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Central Netherlands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012268-FAF6-4806-8F8A-328394D9EEF9}"/>
              </a:ext>
            </a:extLst>
          </p:cNvPr>
          <p:cNvGrpSpPr/>
          <p:nvPr/>
        </p:nvGrpSpPr>
        <p:grpSpPr>
          <a:xfrm>
            <a:off x="284813" y="1447800"/>
            <a:ext cx="8554387" cy="4876800"/>
            <a:chOff x="284813" y="1447800"/>
            <a:chExt cx="8554387" cy="48768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D3A598E-D380-4756-9D06-E710F687E4BC}"/>
                </a:ext>
              </a:extLst>
            </p:cNvPr>
            <p:cNvGrpSpPr/>
            <p:nvPr/>
          </p:nvGrpSpPr>
          <p:grpSpPr>
            <a:xfrm>
              <a:off x="284813" y="1447800"/>
              <a:ext cx="8554387" cy="4876800"/>
              <a:chOff x="284813" y="1447800"/>
              <a:chExt cx="8554387" cy="48768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99" r="218"/>
              <a:stretch/>
            </p:blipFill>
            <p:spPr>
              <a:xfrm>
                <a:off x="284813" y="1447800"/>
                <a:ext cx="8554387" cy="48768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63FC25D-970B-4375-816E-1DC7A7101904}"/>
                  </a:ext>
                </a:extLst>
              </p:cNvPr>
              <p:cNvSpPr/>
              <p:nvPr/>
            </p:nvSpPr>
            <p:spPr>
              <a:xfrm>
                <a:off x="285618" y="1447800"/>
                <a:ext cx="1752600" cy="685800"/>
              </a:xfrm>
              <a:prstGeom prst="rect">
                <a:avLst/>
              </a:prstGeom>
              <a:solidFill>
                <a:srgbClr val="C6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3B742D7-BA47-4306-BBE4-7443141BD436}"/>
                  </a:ext>
                </a:extLst>
              </p:cNvPr>
              <p:cNvSpPr/>
              <p:nvPr/>
            </p:nvSpPr>
            <p:spPr>
              <a:xfrm>
                <a:off x="285618" y="4114800"/>
                <a:ext cx="1238382" cy="685800"/>
              </a:xfrm>
              <a:prstGeom prst="rect">
                <a:avLst/>
              </a:prstGeom>
              <a:solidFill>
                <a:srgbClr val="C6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299DD1-0D84-4022-AB68-0E92B10D2AFA}"/>
                </a:ext>
              </a:extLst>
            </p:cNvPr>
            <p:cNvSpPr txBox="1"/>
            <p:nvPr/>
          </p:nvSpPr>
          <p:spPr>
            <a:xfrm>
              <a:off x="533400" y="3048000"/>
              <a:ext cx="15048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667272"/>
                  </a:solidFill>
                </a:rPr>
                <a:t>North Sea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0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907D378-E595-4A62-AA1A-1114D840C999}"/>
              </a:ext>
            </a:extLst>
          </p:cNvPr>
          <p:cNvGrpSpPr>
            <a:grpSpLocks noChangeAspect="1"/>
          </p:cNvGrpSpPr>
          <p:nvPr/>
        </p:nvGrpSpPr>
        <p:grpSpPr>
          <a:xfrm>
            <a:off x="511097" y="838200"/>
            <a:ext cx="8121805" cy="5791200"/>
            <a:chOff x="190500" y="304800"/>
            <a:chExt cx="8763000" cy="6248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2189" r="1667" b="2189"/>
            <a:stretch/>
          </p:blipFill>
          <p:spPr>
            <a:xfrm>
              <a:off x="190500" y="304800"/>
              <a:ext cx="8763000" cy="6248400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AEFECCA-A813-4996-B92C-5A6129E41DA1}"/>
                </a:ext>
              </a:extLst>
            </p:cNvPr>
            <p:cNvSpPr/>
            <p:nvPr/>
          </p:nvSpPr>
          <p:spPr>
            <a:xfrm>
              <a:off x="2779295" y="5566611"/>
              <a:ext cx="1062789" cy="958515"/>
            </a:xfrm>
            <a:custGeom>
              <a:avLst/>
              <a:gdLst>
                <a:gd name="connsiteX0" fmla="*/ 449179 w 1062789"/>
                <a:gd name="connsiteY0" fmla="*/ 0 h 958515"/>
                <a:gd name="connsiteX1" fmla="*/ 296779 w 1062789"/>
                <a:gd name="connsiteY1" fmla="*/ 224589 h 958515"/>
                <a:gd name="connsiteX2" fmla="*/ 132347 w 1062789"/>
                <a:gd name="connsiteY2" fmla="*/ 421105 h 958515"/>
                <a:gd name="connsiteX3" fmla="*/ 0 w 1062789"/>
                <a:gd name="connsiteY3" fmla="*/ 653715 h 958515"/>
                <a:gd name="connsiteX4" fmla="*/ 332873 w 1062789"/>
                <a:gd name="connsiteY4" fmla="*/ 902368 h 958515"/>
                <a:gd name="connsiteX5" fmla="*/ 705852 w 1062789"/>
                <a:gd name="connsiteY5" fmla="*/ 958515 h 958515"/>
                <a:gd name="connsiteX6" fmla="*/ 1062789 w 1062789"/>
                <a:gd name="connsiteY6" fmla="*/ 545431 h 958515"/>
                <a:gd name="connsiteX7" fmla="*/ 1054768 w 1062789"/>
                <a:gd name="connsiteY7" fmla="*/ 469231 h 958515"/>
                <a:gd name="connsiteX8" fmla="*/ 918410 w 1062789"/>
                <a:gd name="connsiteY8" fmla="*/ 44115 h 958515"/>
                <a:gd name="connsiteX9" fmla="*/ 509337 w 1062789"/>
                <a:gd name="connsiteY9" fmla="*/ 4010 h 9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2789" h="958515">
                  <a:moveTo>
                    <a:pt x="449179" y="0"/>
                  </a:moveTo>
                  <a:lnTo>
                    <a:pt x="296779" y="224589"/>
                  </a:lnTo>
                  <a:lnTo>
                    <a:pt x="132347" y="421105"/>
                  </a:lnTo>
                  <a:lnTo>
                    <a:pt x="0" y="653715"/>
                  </a:lnTo>
                  <a:lnTo>
                    <a:pt x="332873" y="902368"/>
                  </a:lnTo>
                  <a:lnTo>
                    <a:pt x="705852" y="958515"/>
                  </a:lnTo>
                  <a:lnTo>
                    <a:pt x="1062789" y="545431"/>
                  </a:lnTo>
                  <a:lnTo>
                    <a:pt x="1054768" y="469231"/>
                  </a:lnTo>
                  <a:lnTo>
                    <a:pt x="918410" y="44115"/>
                  </a:lnTo>
                  <a:lnTo>
                    <a:pt x="509337" y="4010"/>
                  </a:lnTo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C759BEE-DB20-4B69-96CD-FAA132E35876}"/>
                </a:ext>
              </a:extLst>
            </p:cNvPr>
            <p:cNvSpPr/>
            <p:nvPr/>
          </p:nvSpPr>
          <p:spPr>
            <a:xfrm>
              <a:off x="5602705" y="5450305"/>
              <a:ext cx="830179" cy="874295"/>
            </a:xfrm>
            <a:custGeom>
              <a:avLst/>
              <a:gdLst>
                <a:gd name="connsiteX0" fmla="*/ 132348 w 830179"/>
                <a:gd name="connsiteY0" fmla="*/ 874295 h 874295"/>
                <a:gd name="connsiteX1" fmla="*/ 0 w 830179"/>
                <a:gd name="connsiteY1" fmla="*/ 641684 h 874295"/>
                <a:gd name="connsiteX2" fmla="*/ 557463 w 830179"/>
                <a:gd name="connsiteY2" fmla="*/ 0 h 874295"/>
                <a:gd name="connsiteX3" fmla="*/ 830179 w 830179"/>
                <a:gd name="connsiteY3" fmla="*/ 204537 h 874295"/>
                <a:gd name="connsiteX4" fmla="*/ 132348 w 830179"/>
                <a:gd name="connsiteY4" fmla="*/ 874295 h 8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0179" h="874295">
                  <a:moveTo>
                    <a:pt x="132348" y="874295"/>
                  </a:moveTo>
                  <a:lnTo>
                    <a:pt x="0" y="641684"/>
                  </a:lnTo>
                  <a:lnTo>
                    <a:pt x="557463" y="0"/>
                  </a:lnTo>
                  <a:lnTo>
                    <a:pt x="830179" y="204537"/>
                  </a:lnTo>
                  <a:lnTo>
                    <a:pt x="132348" y="874295"/>
                  </a:lnTo>
                  <a:close/>
                </a:path>
              </a:pathLst>
            </a:custGeom>
            <a:solidFill>
              <a:srgbClr val="F3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006D7D-8C4E-43F7-A02E-75678CEB64E1}"/>
                </a:ext>
              </a:extLst>
            </p:cNvPr>
            <p:cNvSpPr/>
            <p:nvPr/>
          </p:nvSpPr>
          <p:spPr>
            <a:xfrm>
              <a:off x="5354053" y="6027821"/>
              <a:ext cx="368968" cy="413084"/>
            </a:xfrm>
            <a:custGeom>
              <a:avLst/>
              <a:gdLst>
                <a:gd name="connsiteX0" fmla="*/ 0 w 368968"/>
                <a:gd name="connsiteY0" fmla="*/ 352926 h 413084"/>
                <a:gd name="connsiteX1" fmla="*/ 160421 w 368968"/>
                <a:gd name="connsiteY1" fmla="*/ 413084 h 413084"/>
                <a:gd name="connsiteX2" fmla="*/ 244642 w 368968"/>
                <a:gd name="connsiteY2" fmla="*/ 397042 h 413084"/>
                <a:gd name="connsiteX3" fmla="*/ 328863 w 368968"/>
                <a:gd name="connsiteY3" fmla="*/ 409074 h 413084"/>
                <a:gd name="connsiteX4" fmla="*/ 368968 w 368968"/>
                <a:gd name="connsiteY4" fmla="*/ 328863 h 413084"/>
                <a:gd name="connsiteX5" fmla="*/ 192505 w 368968"/>
                <a:gd name="connsiteY5" fmla="*/ 0 h 413084"/>
                <a:gd name="connsiteX6" fmla="*/ 16042 w 368968"/>
                <a:gd name="connsiteY6" fmla="*/ 264695 h 413084"/>
                <a:gd name="connsiteX7" fmla="*/ 0 w 368968"/>
                <a:gd name="connsiteY7" fmla="*/ 352926 h 41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968" h="413084">
                  <a:moveTo>
                    <a:pt x="0" y="352926"/>
                  </a:moveTo>
                  <a:lnTo>
                    <a:pt x="160421" y="413084"/>
                  </a:lnTo>
                  <a:lnTo>
                    <a:pt x="244642" y="397042"/>
                  </a:lnTo>
                  <a:lnTo>
                    <a:pt x="328863" y="409074"/>
                  </a:lnTo>
                  <a:lnTo>
                    <a:pt x="368968" y="328863"/>
                  </a:lnTo>
                  <a:lnTo>
                    <a:pt x="192505" y="0"/>
                  </a:lnTo>
                  <a:lnTo>
                    <a:pt x="16042" y="264695"/>
                  </a:lnTo>
                  <a:lnTo>
                    <a:pt x="0" y="352926"/>
                  </a:lnTo>
                  <a:close/>
                </a:path>
              </a:pathLst>
            </a:custGeom>
            <a:solidFill>
              <a:srgbClr val="F8F4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ED88B4-EF86-4A08-90E4-1E0EBC12D8E9}"/>
                </a:ext>
              </a:extLst>
            </p:cNvPr>
            <p:cNvSpPr/>
            <p:nvPr/>
          </p:nvSpPr>
          <p:spPr>
            <a:xfrm>
              <a:off x="208547" y="4427621"/>
              <a:ext cx="2189748" cy="2125579"/>
            </a:xfrm>
            <a:custGeom>
              <a:avLst/>
              <a:gdLst>
                <a:gd name="connsiteX0" fmla="*/ 2057400 w 2189748"/>
                <a:gd name="connsiteY0" fmla="*/ 0 h 2125579"/>
                <a:gd name="connsiteX1" fmla="*/ 2189748 w 2189748"/>
                <a:gd name="connsiteY1" fmla="*/ 84221 h 2125579"/>
                <a:gd name="connsiteX2" fmla="*/ 296779 w 2189748"/>
                <a:gd name="connsiteY2" fmla="*/ 2125579 h 2125579"/>
                <a:gd name="connsiteX3" fmla="*/ 12032 w 2189748"/>
                <a:gd name="connsiteY3" fmla="*/ 2113547 h 2125579"/>
                <a:gd name="connsiteX4" fmla="*/ 0 w 2189748"/>
                <a:gd name="connsiteY4" fmla="*/ 1892968 h 2125579"/>
                <a:gd name="connsiteX5" fmla="*/ 661737 w 2189748"/>
                <a:gd name="connsiteY5" fmla="*/ 1034716 h 2125579"/>
                <a:gd name="connsiteX6" fmla="*/ 1014664 w 2189748"/>
                <a:gd name="connsiteY6" fmla="*/ 1006642 h 2125579"/>
                <a:gd name="connsiteX7" fmla="*/ 2057400 w 2189748"/>
                <a:gd name="connsiteY7" fmla="*/ 0 h 212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9748" h="2125579">
                  <a:moveTo>
                    <a:pt x="2057400" y="0"/>
                  </a:moveTo>
                  <a:lnTo>
                    <a:pt x="2189748" y="84221"/>
                  </a:lnTo>
                  <a:lnTo>
                    <a:pt x="296779" y="2125579"/>
                  </a:lnTo>
                  <a:lnTo>
                    <a:pt x="12032" y="2113547"/>
                  </a:lnTo>
                  <a:lnTo>
                    <a:pt x="0" y="1892968"/>
                  </a:lnTo>
                  <a:lnTo>
                    <a:pt x="661737" y="1034716"/>
                  </a:lnTo>
                  <a:lnTo>
                    <a:pt x="1014664" y="1006642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6E55FE0-9A70-43E3-BCF6-EF9CCE820A35}"/>
                </a:ext>
              </a:extLst>
            </p:cNvPr>
            <p:cNvSpPr/>
            <p:nvPr/>
          </p:nvSpPr>
          <p:spPr>
            <a:xfrm>
              <a:off x="288758" y="3015916"/>
              <a:ext cx="846221" cy="990600"/>
            </a:xfrm>
            <a:custGeom>
              <a:avLst/>
              <a:gdLst>
                <a:gd name="connsiteX0" fmla="*/ 665747 w 846221"/>
                <a:gd name="connsiteY0" fmla="*/ 100263 h 990600"/>
                <a:gd name="connsiteX1" fmla="*/ 641684 w 846221"/>
                <a:gd name="connsiteY1" fmla="*/ 332873 h 990600"/>
                <a:gd name="connsiteX2" fmla="*/ 846221 w 846221"/>
                <a:gd name="connsiteY2" fmla="*/ 485273 h 990600"/>
                <a:gd name="connsiteX3" fmla="*/ 401053 w 846221"/>
                <a:gd name="connsiteY3" fmla="*/ 990600 h 990600"/>
                <a:gd name="connsiteX4" fmla="*/ 12031 w 846221"/>
                <a:gd name="connsiteY4" fmla="*/ 818147 h 990600"/>
                <a:gd name="connsiteX5" fmla="*/ 16042 w 846221"/>
                <a:gd name="connsiteY5" fmla="*/ 782052 h 990600"/>
                <a:gd name="connsiteX6" fmla="*/ 0 w 846221"/>
                <a:gd name="connsiteY6" fmla="*/ 108284 h 990600"/>
                <a:gd name="connsiteX7" fmla="*/ 637674 w 846221"/>
                <a:gd name="connsiteY7" fmla="*/ 0 h 990600"/>
                <a:gd name="connsiteX8" fmla="*/ 665747 w 846221"/>
                <a:gd name="connsiteY8" fmla="*/ 100263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221" h="990600">
                  <a:moveTo>
                    <a:pt x="665747" y="100263"/>
                  </a:moveTo>
                  <a:lnTo>
                    <a:pt x="641684" y="332873"/>
                  </a:lnTo>
                  <a:lnTo>
                    <a:pt x="846221" y="485273"/>
                  </a:lnTo>
                  <a:lnTo>
                    <a:pt x="401053" y="990600"/>
                  </a:lnTo>
                  <a:lnTo>
                    <a:pt x="12031" y="818147"/>
                  </a:lnTo>
                  <a:lnTo>
                    <a:pt x="16042" y="782052"/>
                  </a:lnTo>
                  <a:lnTo>
                    <a:pt x="0" y="108284"/>
                  </a:lnTo>
                  <a:lnTo>
                    <a:pt x="637674" y="0"/>
                  </a:lnTo>
                  <a:lnTo>
                    <a:pt x="665747" y="100263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AC4CB1B-8BA2-4C6E-A933-B02F612A0161}"/>
                </a:ext>
              </a:extLst>
            </p:cNvPr>
            <p:cNvSpPr/>
            <p:nvPr/>
          </p:nvSpPr>
          <p:spPr>
            <a:xfrm>
              <a:off x="2652252" y="3542071"/>
              <a:ext cx="486696" cy="462116"/>
            </a:xfrm>
            <a:custGeom>
              <a:avLst/>
              <a:gdLst>
                <a:gd name="connsiteX0" fmla="*/ 371167 w 486696"/>
                <a:gd name="connsiteY0" fmla="*/ 381000 h 462116"/>
                <a:gd name="connsiteX1" fmla="*/ 381000 w 486696"/>
                <a:gd name="connsiteY1" fmla="*/ 216310 h 462116"/>
                <a:gd name="connsiteX2" fmla="*/ 486696 w 486696"/>
                <a:gd name="connsiteY2" fmla="*/ 211394 h 462116"/>
                <a:gd name="connsiteX3" fmla="*/ 486696 w 486696"/>
                <a:gd name="connsiteY3" fmla="*/ 0 h 462116"/>
                <a:gd name="connsiteX4" fmla="*/ 285135 w 486696"/>
                <a:gd name="connsiteY4" fmla="*/ 7374 h 462116"/>
                <a:gd name="connsiteX5" fmla="*/ 0 w 486696"/>
                <a:gd name="connsiteY5" fmla="*/ 228600 h 462116"/>
                <a:gd name="connsiteX6" fmla="*/ 71283 w 486696"/>
                <a:gd name="connsiteY6" fmla="*/ 442452 h 462116"/>
                <a:gd name="connsiteX7" fmla="*/ 322006 w 486696"/>
                <a:gd name="connsiteY7" fmla="*/ 462116 h 462116"/>
                <a:gd name="connsiteX8" fmla="*/ 371167 w 486696"/>
                <a:gd name="connsiteY8" fmla="*/ 381000 h 46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696" h="462116">
                  <a:moveTo>
                    <a:pt x="371167" y="381000"/>
                  </a:moveTo>
                  <a:lnTo>
                    <a:pt x="381000" y="216310"/>
                  </a:lnTo>
                  <a:lnTo>
                    <a:pt x="486696" y="211394"/>
                  </a:lnTo>
                  <a:lnTo>
                    <a:pt x="486696" y="0"/>
                  </a:lnTo>
                  <a:lnTo>
                    <a:pt x="285135" y="7374"/>
                  </a:lnTo>
                  <a:lnTo>
                    <a:pt x="0" y="228600"/>
                  </a:lnTo>
                  <a:lnTo>
                    <a:pt x="71283" y="442452"/>
                  </a:lnTo>
                  <a:lnTo>
                    <a:pt x="322006" y="462116"/>
                  </a:lnTo>
                  <a:lnTo>
                    <a:pt x="371167" y="381000"/>
                  </a:lnTo>
                  <a:close/>
                </a:path>
              </a:pathLst>
            </a:custGeom>
            <a:solidFill>
              <a:srgbClr val="E1E7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781E28C-1B97-4CAD-B6EE-6193961CC3D0}"/>
                </a:ext>
              </a:extLst>
            </p:cNvPr>
            <p:cNvSpPr/>
            <p:nvPr/>
          </p:nvSpPr>
          <p:spPr>
            <a:xfrm>
              <a:off x="956187" y="3048000"/>
              <a:ext cx="322007" cy="422787"/>
            </a:xfrm>
            <a:custGeom>
              <a:avLst/>
              <a:gdLst>
                <a:gd name="connsiteX0" fmla="*/ 204019 w 322007"/>
                <a:gd name="connsiteY0" fmla="*/ 422787 h 422787"/>
                <a:gd name="connsiteX1" fmla="*/ 19665 w 322007"/>
                <a:gd name="connsiteY1" fmla="*/ 302342 h 422787"/>
                <a:gd name="connsiteX2" fmla="*/ 0 w 322007"/>
                <a:gd name="connsiteY2" fmla="*/ 248265 h 422787"/>
                <a:gd name="connsiteX3" fmla="*/ 19665 w 322007"/>
                <a:gd name="connsiteY3" fmla="*/ 159774 h 422787"/>
                <a:gd name="connsiteX4" fmla="*/ 122903 w 322007"/>
                <a:gd name="connsiteY4" fmla="*/ 0 h 422787"/>
                <a:gd name="connsiteX5" fmla="*/ 322007 w 322007"/>
                <a:gd name="connsiteY5" fmla="*/ 324465 h 422787"/>
                <a:gd name="connsiteX6" fmla="*/ 204019 w 322007"/>
                <a:gd name="connsiteY6" fmla="*/ 422787 h 42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007" h="422787">
                  <a:moveTo>
                    <a:pt x="204019" y="422787"/>
                  </a:moveTo>
                  <a:lnTo>
                    <a:pt x="19665" y="302342"/>
                  </a:lnTo>
                  <a:lnTo>
                    <a:pt x="0" y="248265"/>
                  </a:lnTo>
                  <a:lnTo>
                    <a:pt x="19665" y="159774"/>
                  </a:lnTo>
                  <a:lnTo>
                    <a:pt x="122903" y="0"/>
                  </a:lnTo>
                  <a:lnTo>
                    <a:pt x="322007" y="324465"/>
                  </a:lnTo>
                  <a:lnTo>
                    <a:pt x="204019" y="422787"/>
                  </a:lnTo>
                  <a:close/>
                </a:path>
              </a:pathLst>
            </a:custGeom>
            <a:solidFill>
              <a:srgbClr val="DDE9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466FDC1-A492-4730-BD45-E26D199B8365}"/>
                </a:ext>
              </a:extLst>
            </p:cNvPr>
            <p:cNvSpPr/>
            <p:nvPr/>
          </p:nvSpPr>
          <p:spPr>
            <a:xfrm>
              <a:off x="3161071" y="3306097"/>
              <a:ext cx="191729" cy="444909"/>
            </a:xfrm>
            <a:custGeom>
              <a:avLst/>
              <a:gdLst>
                <a:gd name="connsiteX0" fmla="*/ 0 w 191729"/>
                <a:gd name="connsiteY0" fmla="*/ 442451 h 444909"/>
                <a:gd name="connsiteX1" fmla="*/ 7374 w 191729"/>
                <a:gd name="connsiteY1" fmla="*/ 100780 h 444909"/>
                <a:gd name="connsiteX2" fmla="*/ 61452 w 191729"/>
                <a:gd name="connsiteY2" fmla="*/ 95864 h 444909"/>
                <a:gd name="connsiteX3" fmla="*/ 78658 w 191729"/>
                <a:gd name="connsiteY3" fmla="*/ 0 h 444909"/>
                <a:gd name="connsiteX4" fmla="*/ 191729 w 191729"/>
                <a:gd name="connsiteY4" fmla="*/ 2458 h 444909"/>
                <a:gd name="connsiteX5" fmla="*/ 130277 w 191729"/>
                <a:gd name="connsiteY5" fmla="*/ 292509 h 444909"/>
                <a:gd name="connsiteX6" fmla="*/ 56535 w 191729"/>
                <a:gd name="connsiteY6" fmla="*/ 444909 h 444909"/>
                <a:gd name="connsiteX7" fmla="*/ 0 w 191729"/>
                <a:gd name="connsiteY7" fmla="*/ 442451 h 444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729" h="444909">
                  <a:moveTo>
                    <a:pt x="0" y="442451"/>
                  </a:moveTo>
                  <a:lnTo>
                    <a:pt x="7374" y="100780"/>
                  </a:lnTo>
                  <a:lnTo>
                    <a:pt x="61452" y="95864"/>
                  </a:lnTo>
                  <a:lnTo>
                    <a:pt x="78658" y="0"/>
                  </a:lnTo>
                  <a:lnTo>
                    <a:pt x="191729" y="2458"/>
                  </a:lnTo>
                  <a:lnTo>
                    <a:pt x="130277" y="292509"/>
                  </a:lnTo>
                  <a:lnTo>
                    <a:pt x="56535" y="444909"/>
                  </a:lnTo>
                  <a:lnTo>
                    <a:pt x="0" y="442451"/>
                  </a:lnTo>
                  <a:close/>
                </a:path>
              </a:pathLst>
            </a:custGeom>
            <a:solidFill>
              <a:srgbClr val="F6D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D32AC03-B679-492B-95B0-1194492A2C84}"/>
                </a:ext>
              </a:extLst>
            </p:cNvPr>
            <p:cNvSpPr/>
            <p:nvPr/>
          </p:nvSpPr>
          <p:spPr>
            <a:xfrm>
              <a:off x="3330677" y="3193026"/>
              <a:ext cx="501446" cy="373626"/>
            </a:xfrm>
            <a:custGeom>
              <a:avLst/>
              <a:gdLst>
                <a:gd name="connsiteX0" fmla="*/ 501446 w 501446"/>
                <a:gd name="connsiteY0" fmla="*/ 0 h 373626"/>
                <a:gd name="connsiteX1" fmla="*/ 36871 w 501446"/>
                <a:gd name="connsiteY1" fmla="*/ 172064 h 373626"/>
                <a:gd name="connsiteX2" fmla="*/ 0 w 501446"/>
                <a:gd name="connsiteY2" fmla="*/ 373626 h 373626"/>
                <a:gd name="connsiteX3" fmla="*/ 83575 w 501446"/>
                <a:gd name="connsiteY3" fmla="*/ 366251 h 373626"/>
                <a:gd name="connsiteX4" fmla="*/ 103239 w 501446"/>
                <a:gd name="connsiteY4" fmla="*/ 353961 h 373626"/>
                <a:gd name="connsiteX5" fmla="*/ 494071 w 501446"/>
                <a:gd name="connsiteY5" fmla="*/ 122903 h 373626"/>
                <a:gd name="connsiteX6" fmla="*/ 501446 w 501446"/>
                <a:gd name="connsiteY6" fmla="*/ 0 h 37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1446" h="373626">
                  <a:moveTo>
                    <a:pt x="501446" y="0"/>
                  </a:moveTo>
                  <a:lnTo>
                    <a:pt x="36871" y="172064"/>
                  </a:lnTo>
                  <a:lnTo>
                    <a:pt x="0" y="373626"/>
                  </a:lnTo>
                  <a:lnTo>
                    <a:pt x="83575" y="366251"/>
                  </a:lnTo>
                  <a:lnTo>
                    <a:pt x="103239" y="353961"/>
                  </a:lnTo>
                  <a:lnTo>
                    <a:pt x="494071" y="122903"/>
                  </a:lnTo>
                  <a:lnTo>
                    <a:pt x="501446" y="0"/>
                  </a:lnTo>
                  <a:close/>
                </a:path>
              </a:pathLst>
            </a:custGeom>
            <a:solidFill>
              <a:srgbClr val="F8D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B44ED2-0575-4984-ADB0-ABC2F4B7FDD0}"/>
                </a:ext>
              </a:extLst>
            </p:cNvPr>
            <p:cNvSpPr/>
            <p:nvPr/>
          </p:nvSpPr>
          <p:spPr>
            <a:xfrm>
              <a:off x="3374923" y="3050458"/>
              <a:ext cx="481780" cy="292510"/>
            </a:xfrm>
            <a:custGeom>
              <a:avLst/>
              <a:gdLst>
                <a:gd name="connsiteX0" fmla="*/ 481780 w 481780"/>
                <a:gd name="connsiteY0" fmla="*/ 110613 h 292510"/>
                <a:gd name="connsiteX1" fmla="*/ 0 w 481780"/>
                <a:gd name="connsiteY1" fmla="*/ 292510 h 292510"/>
                <a:gd name="connsiteX2" fmla="*/ 2458 w 481780"/>
                <a:gd name="connsiteY2" fmla="*/ 253181 h 292510"/>
                <a:gd name="connsiteX3" fmla="*/ 66367 w 481780"/>
                <a:gd name="connsiteY3" fmla="*/ 149942 h 292510"/>
                <a:gd name="connsiteX4" fmla="*/ 76200 w 481780"/>
                <a:gd name="connsiteY4" fmla="*/ 88490 h 292510"/>
                <a:gd name="connsiteX5" fmla="*/ 319548 w 481780"/>
                <a:gd name="connsiteY5" fmla="*/ 0 h 292510"/>
                <a:gd name="connsiteX6" fmla="*/ 481780 w 481780"/>
                <a:gd name="connsiteY6" fmla="*/ 110613 h 29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1780" h="292510">
                  <a:moveTo>
                    <a:pt x="481780" y="110613"/>
                  </a:moveTo>
                  <a:lnTo>
                    <a:pt x="0" y="292510"/>
                  </a:lnTo>
                  <a:lnTo>
                    <a:pt x="2458" y="253181"/>
                  </a:lnTo>
                  <a:lnTo>
                    <a:pt x="66367" y="149942"/>
                  </a:lnTo>
                  <a:lnTo>
                    <a:pt x="76200" y="88490"/>
                  </a:lnTo>
                  <a:lnTo>
                    <a:pt x="319548" y="0"/>
                  </a:lnTo>
                  <a:lnTo>
                    <a:pt x="481780" y="110613"/>
                  </a:lnTo>
                  <a:close/>
                </a:path>
              </a:pathLst>
            </a:custGeom>
            <a:solidFill>
              <a:srgbClr val="FCD0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968652-4956-4916-8A8F-8185BB82A956}"/>
                </a:ext>
              </a:extLst>
            </p:cNvPr>
            <p:cNvSpPr/>
            <p:nvPr/>
          </p:nvSpPr>
          <p:spPr>
            <a:xfrm>
              <a:off x="5385619" y="3306097"/>
              <a:ext cx="705465" cy="594851"/>
            </a:xfrm>
            <a:custGeom>
              <a:avLst/>
              <a:gdLst>
                <a:gd name="connsiteX0" fmla="*/ 181897 w 705465"/>
                <a:gd name="connsiteY0" fmla="*/ 0 h 594851"/>
                <a:gd name="connsiteX1" fmla="*/ 521110 w 705465"/>
                <a:gd name="connsiteY1" fmla="*/ 27038 h 594851"/>
                <a:gd name="connsiteX2" fmla="*/ 705465 w 705465"/>
                <a:gd name="connsiteY2" fmla="*/ 90948 h 594851"/>
                <a:gd name="connsiteX3" fmla="*/ 430162 w 705465"/>
                <a:gd name="connsiteY3" fmla="*/ 594851 h 594851"/>
                <a:gd name="connsiteX4" fmla="*/ 0 w 705465"/>
                <a:gd name="connsiteY4" fmla="*/ 250722 h 594851"/>
                <a:gd name="connsiteX5" fmla="*/ 358878 w 705465"/>
                <a:gd name="connsiteY5" fmla="*/ 255638 h 594851"/>
                <a:gd name="connsiteX6" fmla="*/ 378542 w 705465"/>
                <a:gd name="connsiteY6" fmla="*/ 181897 h 594851"/>
                <a:gd name="connsiteX7" fmla="*/ 403123 w 705465"/>
                <a:gd name="connsiteY7" fmla="*/ 117987 h 594851"/>
                <a:gd name="connsiteX8" fmla="*/ 76200 w 705465"/>
                <a:gd name="connsiteY8" fmla="*/ 120445 h 594851"/>
                <a:gd name="connsiteX9" fmla="*/ 181897 w 705465"/>
                <a:gd name="connsiteY9" fmla="*/ 0 h 59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5465" h="594851">
                  <a:moveTo>
                    <a:pt x="181897" y="0"/>
                  </a:moveTo>
                  <a:lnTo>
                    <a:pt x="521110" y="27038"/>
                  </a:lnTo>
                  <a:lnTo>
                    <a:pt x="705465" y="90948"/>
                  </a:lnTo>
                  <a:lnTo>
                    <a:pt x="430162" y="594851"/>
                  </a:lnTo>
                  <a:lnTo>
                    <a:pt x="0" y="250722"/>
                  </a:lnTo>
                  <a:lnTo>
                    <a:pt x="358878" y="255638"/>
                  </a:lnTo>
                  <a:lnTo>
                    <a:pt x="378542" y="181897"/>
                  </a:lnTo>
                  <a:lnTo>
                    <a:pt x="403123" y="117987"/>
                  </a:lnTo>
                  <a:lnTo>
                    <a:pt x="76200" y="120445"/>
                  </a:lnTo>
                  <a:lnTo>
                    <a:pt x="181897" y="0"/>
                  </a:lnTo>
                  <a:close/>
                </a:path>
              </a:pathLst>
            </a:custGeom>
            <a:solidFill>
              <a:srgbClr val="E2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AC57992-0C93-4E8B-96A3-E21844417C53}"/>
                </a:ext>
              </a:extLst>
            </p:cNvPr>
            <p:cNvSpPr/>
            <p:nvPr/>
          </p:nvSpPr>
          <p:spPr>
            <a:xfrm>
              <a:off x="5879690" y="3406877"/>
              <a:ext cx="430162" cy="462117"/>
            </a:xfrm>
            <a:custGeom>
              <a:avLst/>
              <a:gdLst>
                <a:gd name="connsiteX0" fmla="*/ 430162 w 430162"/>
                <a:gd name="connsiteY0" fmla="*/ 93407 h 462117"/>
                <a:gd name="connsiteX1" fmla="*/ 344129 w 430162"/>
                <a:gd name="connsiteY1" fmla="*/ 22123 h 462117"/>
                <a:gd name="connsiteX2" fmla="*/ 267929 w 430162"/>
                <a:gd name="connsiteY2" fmla="*/ 0 h 462117"/>
                <a:gd name="connsiteX3" fmla="*/ 174523 w 430162"/>
                <a:gd name="connsiteY3" fmla="*/ 86033 h 462117"/>
                <a:gd name="connsiteX4" fmla="*/ 0 w 430162"/>
                <a:gd name="connsiteY4" fmla="*/ 442452 h 462117"/>
                <a:gd name="connsiteX5" fmla="*/ 267929 w 430162"/>
                <a:gd name="connsiteY5" fmla="*/ 462117 h 462117"/>
                <a:gd name="connsiteX6" fmla="*/ 430162 w 430162"/>
                <a:gd name="connsiteY6" fmla="*/ 93407 h 462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162" h="462117">
                  <a:moveTo>
                    <a:pt x="430162" y="93407"/>
                  </a:moveTo>
                  <a:lnTo>
                    <a:pt x="344129" y="22123"/>
                  </a:lnTo>
                  <a:lnTo>
                    <a:pt x="267929" y="0"/>
                  </a:lnTo>
                  <a:lnTo>
                    <a:pt x="174523" y="86033"/>
                  </a:lnTo>
                  <a:lnTo>
                    <a:pt x="0" y="442452"/>
                  </a:lnTo>
                  <a:lnTo>
                    <a:pt x="267929" y="462117"/>
                  </a:lnTo>
                  <a:lnTo>
                    <a:pt x="430162" y="93407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133395-A4FF-4215-8EF7-A2D436B7F236}"/>
                </a:ext>
              </a:extLst>
            </p:cNvPr>
            <p:cNvSpPr/>
            <p:nvPr/>
          </p:nvSpPr>
          <p:spPr>
            <a:xfrm>
              <a:off x="5144729" y="3524865"/>
              <a:ext cx="700548" cy="570270"/>
            </a:xfrm>
            <a:custGeom>
              <a:avLst/>
              <a:gdLst>
                <a:gd name="connsiteX0" fmla="*/ 555523 w 700548"/>
                <a:gd name="connsiteY0" fmla="*/ 508819 h 570270"/>
                <a:gd name="connsiteX1" fmla="*/ 631723 w 700548"/>
                <a:gd name="connsiteY1" fmla="*/ 427703 h 570270"/>
                <a:gd name="connsiteX2" fmla="*/ 700548 w 700548"/>
                <a:gd name="connsiteY2" fmla="*/ 290051 h 570270"/>
                <a:gd name="connsiteX3" fmla="*/ 412955 w 700548"/>
                <a:gd name="connsiteY3" fmla="*/ 78658 h 570270"/>
                <a:gd name="connsiteX4" fmla="*/ 130277 w 700548"/>
                <a:gd name="connsiteY4" fmla="*/ 0 h 570270"/>
                <a:gd name="connsiteX5" fmla="*/ 0 w 700548"/>
                <a:gd name="connsiteY5" fmla="*/ 471948 h 570270"/>
                <a:gd name="connsiteX6" fmla="*/ 117987 w 700548"/>
                <a:gd name="connsiteY6" fmla="*/ 540774 h 570270"/>
                <a:gd name="connsiteX7" fmla="*/ 373626 w 700548"/>
                <a:gd name="connsiteY7" fmla="*/ 570270 h 570270"/>
                <a:gd name="connsiteX8" fmla="*/ 555523 w 700548"/>
                <a:gd name="connsiteY8" fmla="*/ 508819 h 57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0548" h="570270">
                  <a:moveTo>
                    <a:pt x="555523" y="508819"/>
                  </a:moveTo>
                  <a:lnTo>
                    <a:pt x="631723" y="427703"/>
                  </a:lnTo>
                  <a:lnTo>
                    <a:pt x="700548" y="290051"/>
                  </a:lnTo>
                  <a:lnTo>
                    <a:pt x="412955" y="78658"/>
                  </a:lnTo>
                  <a:lnTo>
                    <a:pt x="130277" y="0"/>
                  </a:lnTo>
                  <a:lnTo>
                    <a:pt x="0" y="471948"/>
                  </a:lnTo>
                  <a:lnTo>
                    <a:pt x="117987" y="540774"/>
                  </a:lnTo>
                  <a:lnTo>
                    <a:pt x="373626" y="570270"/>
                  </a:lnTo>
                  <a:lnTo>
                    <a:pt x="555523" y="508819"/>
                  </a:lnTo>
                  <a:close/>
                </a:path>
              </a:pathLst>
            </a:custGeom>
            <a:solidFill>
              <a:srgbClr val="E2D9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FF8616-E146-4927-8223-BB736EF4BFCC}"/>
                </a:ext>
              </a:extLst>
            </p:cNvPr>
            <p:cNvSpPr/>
            <p:nvPr/>
          </p:nvSpPr>
          <p:spPr>
            <a:xfrm>
              <a:off x="7789606" y="2701413"/>
              <a:ext cx="1091381" cy="1391264"/>
            </a:xfrm>
            <a:custGeom>
              <a:avLst/>
              <a:gdLst>
                <a:gd name="connsiteX0" fmla="*/ 0 w 1091381"/>
                <a:gd name="connsiteY0" fmla="*/ 1056968 h 1391264"/>
                <a:gd name="connsiteX1" fmla="*/ 226142 w 1091381"/>
                <a:gd name="connsiteY1" fmla="*/ 1391264 h 1391264"/>
                <a:gd name="connsiteX2" fmla="*/ 263013 w 1091381"/>
                <a:gd name="connsiteY2" fmla="*/ 1388806 h 1391264"/>
                <a:gd name="connsiteX3" fmla="*/ 648929 w 1091381"/>
                <a:gd name="connsiteY3" fmla="*/ 1337187 h 1391264"/>
                <a:gd name="connsiteX4" fmla="*/ 1091381 w 1091381"/>
                <a:gd name="connsiteY4" fmla="*/ 732503 h 1391264"/>
                <a:gd name="connsiteX5" fmla="*/ 1086465 w 1091381"/>
                <a:gd name="connsiteY5" fmla="*/ 0 h 1391264"/>
                <a:gd name="connsiteX6" fmla="*/ 221226 w 1091381"/>
                <a:gd name="connsiteY6" fmla="*/ 476864 h 1391264"/>
                <a:gd name="connsiteX7" fmla="*/ 0 w 1091381"/>
                <a:gd name="connsiteY7" fmla="*/ 1056968 h 1391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1" h="1391264">
                  <a:moveTo>
                    <a:pt x="0" y="1056968"/>
                  </a:moveTo>
                  <a:lnTo>
                    <a:pt x="226142" y="1391264"/>
                  </a:lnTo>
                  <a:lnTo>
                    <a:pt x="263013" y="1388806"/>
                  </a:lnTo>
                  <a:lnTo>
                    <a:pt x="648929" y="1337187"/>
                  </a:lnTo>
                  <a:lnTo>
                    <a:pt x="1091381" y="732503"/>
                  </a:lnTo>
                  <a:cubicBezTo>
                    <a:pt x="1089742" y="488335"/>
                    <a:pt x="1088104" y="244168"/>
                    <a:pt x="1086465" y="0"/>
                  </a:cubicBezTo>
                  <a:lnTo>
                    <a:pt x="221226" y="476864"/>
                  </a:lnTo>
                  <a:lnTo>
                    <a:pt x="0" y="1056968"/>
                  </a:lnTo>
                  <a:close/>
                </a:path>
              </a:pathLst>
            </a:custGeom>
            <a:solidFill>
              <a:srgbClr val="D9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EBD3600-313D-4031-96EF-2B9C87C6DD44}"/>
                </a:ext>
              </a:extLst>
            </p:cNvPr>
            <p:cNvSpPr/>
            <p:nvPr/>
          </p:nvSpPr>
          <p:spPr>
            <a:xfrm>
              <a:off x="7971503" y="454742"/>
              <a:ext cx="744794" cy="543232"/>
            </a:xfrm>
            <a:custGeom>
              <a:avLst/>
              <a:gdLst>
                <a:gd name="connsiteX0" fmla="*/ 120445 w 744794"/>
                <a:gd name="connsiteY0" fmla="*/ 543232 h 543232"/>
                <a:gd name="connsiteX1" fmla="*/ 208936 w 744794"/>
                <a:gd name="connsiteY1" fmla="*/ 521110 h 543232"/>
                <a:gd name="connsiteX2" fmla="*/ 351503 w 744794"/>
                <a:gd name="connsiteY2" fmla="*/ 469490 h 543232"/>
                <a:gd name="connsiteX3" fmla="*/ 511278 w 744794"/>
                <a:gd name="connsiteY3" fmla="*/ 378542 h 543232"/>
                <a:gd name="connsiteX4" fmla="*/ 619432 w 744794"/>
                <a:gd name="connsiteY4" fmla="*/ 398206 h 543232"/>
                <a:gd name="connsiteX5" fmla="*/ 705465 w 744794"/>
                <a:gd name="connsiteY5" fmla="*/ 267929 h 543232"/>
                <a:gd name="connsiteX6" fmla="*/ 744794 w 744794"/>
                <a:gd name="connsiteY6" fmla="*/ 179439 h 543232"/>
                <a:gd name="connsiteX7" fmla="*/ 636639 w 744794"/>
                <a:gd name="connsiteY7" fmla="*/ 31955 h 543232"/>
                <a:gd name="connsiteX8" fmla="*/ 309716 w 744794"/>
                <a:gd name="connsiteY8" fmla="*/ 0 h 543232"/>
                <a:gd name="connsiteX9" fmla="*/ 0 w 744794"/>
                <a:gd name="connsiteY9" fmla="*/ 358877 h 543232"/>
                <a:gd name="connsiteX10" fmla="*/ 120445 w 744794"/>
                <a:gd name="connsiteY10" fmla="*/ 543232 h 54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4794" h="543232">
                  <a:moveTo>
                    <a:pt x="120445" y="543232"/>
                  </a:moveTo>
                  <a:lnTo>
                    <a:pt x="208936" y="521110"/>
                  </a:lnTo>
                  <a:lnTo>
                    <a:pt x="351503" y="469490"/>
                  </a:lnTo>
                  <a:lnTo>
                    <a:pt x="511278" y="378542"/>
                  </a:lnTo>
                  <a:lnTo>
                    <a:pt x="619432" y="398206"/>
                  </a:lnTo>
                  <a:lnTo>
                    <a:pt x="705465" y="267929"/>
                  </a:lnTo>
                  <a:lnTo>
                    <a:pt x="744794" y="179439"/>
                  </a:lnTo>
                  <a:lnTo>
                    <a:pt x="636639" y="31955"/>
                  </a:lnTo>
                  <a:lnTo>
                    <a:pt x="309716" y="0"/>
                  </a:lnTo>
                  <a:lnTo>
                    <a:pt x="0" y="358877"/>
                  </a:lnTo>
                  <a:lnTo>
                    <a:pt x="120445" y="543232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951CB2D-EB88-4DE1-A201-C761BB2D653F}"/>
                </a:ext>
              </a:extLst>
            </p:cNvPr>
            <p:cNvSpPr/>
            <p:nvPr/>
          </p:nvSpPr>
          <p:spPr>
            <a:xfrm>
              <a:off x="8177981" y="616974"/>
              <a:ext cx="744793" cy="833284"/>
            </a:xfrm>
            <a:custGeom>
              <a:avLst/>
              <a:gdLst>
                <a:gd name="connsiteX0" fmla="*/ 95864 w 744793"/>
                <a:gd name="connsiteY0" fmla="*/ 476865 h 833284"/>
                <a:gd name="connsiteX1" fmla="*/ 2458 w 744793"/>
                <a:gd name="connsiteY1" fmla="*/ 526026 h 833284"/>
                <a:gd name="connsiteX2" fmla="*/ 0 w 744793"/>
                <a:gd name="connsiteY2" fmla="*/ 693174 h 833284"/>
                <a:gd name="connsiteX3" fmla="*/ 336754 w 744793"/>
                <a:gd name="connsiteY3" fmla="*/ 833284 h 833284"/>
                <a:gd name="connsiteX4" fmla="*/ 651387 w 744793"/>
                <a:gd name="connsiteY4" fmla="*/ 410497 h 833284"/>
                <a:gd name="connsiteX5" fmla="*/ 744793 w 744793"/>
                <a:gd name="connsiteY5" fmla="*/ 132736 h 833284"/>
                <a:gd name="connsiteX6" fmla="*/ 570271 w 744793"/>
                <a:gd name="connsiteY6" fmla="*/ 0 h 833284"/>
                <a:gd name="connsiteX7" fmla="*/ 516193 w 744793"/>
                <a:gd name="connsiteY7" fmla="*/ 103239 h 833284"/>
                <a:gd name="connsiteX8" fmla="*/ 538316 w 744793"/>
                <a:gd name="connsiteY8" fmla="*/ 221226 h 833284"/>
                <a:gd name="connsiteX9" fmla="*/ 410496 w 744793"/>
                <a:gd name="connsiteY9" fmla="*/ 361336 h 833284"/>
                <a:gd name="connsiteX10" fmla="*/ 378542 w 744793"/>
                <a:gd name="connsiteY10" fmla="*/ 523568 h 833284"/>
                <a:gd name="connsiteX11" fmla="*/ 95864 w 744793"/>
                <a:gd name="connsiteY11" fmla="*/ 476865 h 83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4793" h="833284">
                  <a:moveTo>
                    <a:pt x="95864" y="476865"/>
                  </a:moveTo>
                  <a:lnTo>
                    <a:pt x="2458" y="526026"/>
                  </a:lnTo>
                  <a:cubicBezTo>
                    <a:pt x="1639" y="581742"/>
                    <a:pt x="819" y="637458"/>
                    <a:pt x="0" y="693174"/>
                  </a:cubicBezTo>
                  <a:lnTo>
                    <a:pt x="336754" y="833284"/>
                  </a:lnTo>
                  <a:lnTo>
                    <a:pt x="651387" y="410497"/>
                  </a:lnTo>
                  <a:lnTo>
                    <a:pt x="744793" y="132736"/>
                  </a:lnTo>
                  <a:lnTo>
                    <a:pt x="570271" y="0"/>
                  </a:lnTo>
                  <a:lnTo>
                    <a:pt x="516193" y="103239"/>
                  </a:lnTo>
                  <a:lnTo>
                    <a:pt x="538316" y="221226"/>
                  </a:lnTo>
                  <a:lnTo>
                    <a:pt x="410496" y="361336"/>
                  </a:lnTo>
                  <a:lnTo>
                    <a:pt x="378542" y="523568"/>
                  </a:lnTo>
                  <a:lnTo>
                    <a:pt x="95864" y="476865"/>
                  </a:lnTo>
                  <a:close/>
                </a:path>
              </a:pathLst>
            </a:custGeom>
            <a:solidFill>
              <a:srgbClr val="D9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E8720EE-5AA3-4331-9D72-8C61C846904C}"/>
                </a:ext>
              </a:extLst>
            </p:cNvPr>
            <p:cNvSpPr/>
            <p:nvPr/>
          </p:nvSpPr>
          <p:spPr>
            <a:xfrm>
              <a:off x="5810865" y="319548"/>
              <a:ext cx="533400" cy="430162"/>
            </a:xfrm>
            <a:custGeom>
              <a:avLst/>
              <a:gdLst>
                <a:gd name="connsiteX0" fmla="*/ 0 w 533400"/>
                <a:gd name="connsiteY0" fmla="*/ 430162 h 430162"/>
                <a:gd name="connsiteX1" fmla="*/ 0 w 533400"/>
                <a:gd name="connsiteY1" fmla="*/ 430162 h 430162"/>
                <a:gd name="connsiteX2" fmla="*/ 363793 w 533400"/>
                <a:gd name="connsiteY2" fmla="*/ 427704 h 430162"/>
                <a:gd name="connsiteX3" fmla="*/ 378541 w 533400"/>
                <a:gd name="connsiteY3" fmla="*/ 422787 h 430162"/>
                <a:gd name="connsiteX4" fmla="*/ 403122 w 533400"/>
                <a:gd name="connsiteY4" fmla="*/ 412955 h 430162"/>
                <a:gd name="connsiteX5" fmla="*/ 408038 w 533400"/>
                <a:gd name="connsiteY5" fmla="*/ 408039 h 430162"/>
                <a:gd name="connsiteX6" fmla="*/ 533400 w 533400"/>
                <a:gd name="connsiteY6" fmla="*/ 88491 h 430162"/>
                <a:gd name="connsiteX7" fmla="*/ 417870 w 533400"/>
                <a:gd name="connsiteY7" fmla="*/ 0 h 430162"/>
                <a:gd name="connsiteX8" fmla="*/ 100780 w 533400"/>
                <a:gd name="connsiteY8" fmla="*/ 164691 h 430162"/>
                <a:gd name="connsiteX9" fmla="*/ 0 w 533400"/>
                <a:gd name="connsiteY9" fmla="*/ 430162 h 43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0" h="430162">
                  <a:moveTo>
                    <a:pt x="0" y="430162"/>
                  </a:moveTo>
                  <a:lnTo>
                    <a:pt x="0" y="430162"/>
                  </a:lnTo>
                  <a:lnTo>
                    <a:pt x="363793" y="427704"/>
                  </a:lnTo>
                  <a:cubicBezTo>
                    <a:pt x="368974" y="427603"/>
                    <a:pt x="373625" y="424426"/>
                    <a:pt x="378541" y="422787"/>
                  </a:cubicBezTo>
                  <a:cubicBezTo>
                    <a:pt x="386538" y="420121"/>
                    <a:pt x="395887" y="417778"/>
                    <a:pt x="403122" y="412955"/>
                  </a:cubicBezTo>
                  <a:cubicBezTo>
                    <a:pt x="405050" y="411670"/>
                    <a:pt x="406399" y="409678"/>
                    <a:pt x="408038" y="408039"/>
                  </a:cubicBezTo>
                  <a:lnTo>
                    <a:pt x="533400" y="88491"/>
                  </a:lnTo>
                  <a:lnTo>
                    <a:pt x="417870" y="0"/>
                  </a:lnTo>
                  <a:lnTo>
                    <a:pt x="100780" y="164691"/>
                  </a:lnTo>
                  <a:lnTo>
                    <a:pt x="0" y="430162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15D18C4-5B0C-4663-9B25-ACAABBA71D65}"/>
                </a:ext>
              </a:extLst>
            </p:cNvPr>
            <p:cNvSpPr/>
            <p:nvPr/>
          </p:nvSpPr>
          <p:spPr>
            <a:xfrm>
              <a:off x="5292213" y="757084"/>
              <a:ext cx="897193" cy="725129"/>
            </a:xfrm>
            <a:custGeom>
              <a:avLst/>
              <a:gdLst>
                <a:gd name="connsiteX0" fmla="*/ 216310 w 897193"/>
                <a:gd name="connsiteY0" fmla="*/ 725129 h 725129"/>
                <a:gd name="connsiteX1" fmla="*/ 0 w 897193"/>
                <a:gd name="connsiteY1" fmla="*/ 422787 h 725129"/>
                <a:gd name="connsiteX2" fmla="*/ 226142 w 897193"/>
                <a:gd name="connsiteY2" fmla="*/ 346587 h 725129"/>
                <a:gd name="connsiteX3" fmla="*/ 277761 w 897193"/>
                <a:gd name="connsiteY3" fmla="*/ 299884 h 725129"/>
                <a:gd name="connsiteX4" fmla="*/ 341671 w 897193"/>
                <a:gd name="connsiteY4" fmla="*/ 130277 h 725129"/>
                <a:gd name="connsiteX5" fmla="*/ 498987 w 897193"/>
                <a:gd name="connsiteY5" fmla="*/ 0 h 725129"/>
                <a:gd name="connsiteX6" fmla="*/ 781664 w 897193"/>
                <a:gd name="connsiteY6" fmla="*/ 7374 h 725129"/>
                <a:gd name="connsiteX7" fmla="*/ 897193 w 897193"/>
                <a:gd name="connsiteY7" fmla="*/ 120445 h 725129"/>
                <a:gd name="connsiteX8" fmla="*/ 216310 w 897193"/>
                <a:gd name="connsiteY8" fmla="*/ 725129 h 72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7193" h="725129">
                  <a:moveTo>
                    <a:pt x="216310" y="725129"/>
                  </a:moveTo>
                  <a:lnTo>
                    <a:pt x="0" y="422787"/>
                  </a:lnTo>
                  <a:lnTo>
                    <a:pt x="226142" y="346587"/>
                  </a:lnTo>
                  <a:lnTo>
                    <a:pt x="277761" y="299884"/>
                  </a:lnTo>
                  <a:lnTo>
                    <a:pt x="341671" y="130277"/>
                  </a:lnTo>
                  <a:lnTo>
                    <a:pt x="498987" y="0"/>
                  </a:lnTo>
                  <a:lnTo>
                    <a:pt x="781664" y="7374"/>
                  </a:lnTo>
                  <a:lnTo>
                    <a:pt x="897193" y="120445"/>
                  </a:lnTo>
                  <a:lnTo>
                    <a:pt x="216310" y="725129"/>
                  </a:lnTo>
                  <a:close/>
                </a:path>
              </a:pathLst>
            </a:custGeom>
            <a:solidFill>
              <a:srgbClr val="ECD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7D0334-495F-4793-8A8A-08CCFE3E1D49}"/>
                </a:ext>
              </a:extLst>
            </p:cNvPr>
            <p:cNvSpPr/>
            <p:nvPr/>
          </p:nvSpPr>
          <p:spPr>
            <a:xfrm>
              <a:off x="3026569" y="700088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CB77EAB-4B3E-44E1-8C00-210797ED3830}"/>
                </a:ext>
              </a:extLst>
            </p:cNvPr>
            <p:cNvSpPr/>
            <p:nvPr/>
          </p:nvSpPr>
          <p:spPr>
            <a:xfrm>
              <a:off x="3017044" y="464345"/>
              <a:ext cx="478631" cy="238125"/>
            </a:xfrm>
            <a:custGeom>
              <a:avLst/>
              <a:gdLst>
                <a:gd name="connsiteX0" fmla="*/ 440531 w 478631"/>
                <a:gd name="connsiteY0" fmla="*/ 164306 h 238125"/>
                <a:gd name="connsiteX1" fmla="*/ 478631 w 478631"/>
                <a:gd name="connsiteY1" fmla="*/ 97631 h 238125"/>
                <a:gd name="connsiteX2" fmla="*/ 414337 w 478631"/>
                <a:gd name="connsiteY2" fmla="*/ 0 h 238125"/>
                <a:gd name="connsiteX3" fmla="*/ 40481 w 478631"/>
                <a:gd name="connsiteY3" fmla="*/ 23813 h 238125"/>
                <a:gd name="connsiteX4" fmla="*/ 0 w 478631"/>
                <a:gd name="connsiteY4" fmla="*/ 219075 h 238125"/>
                <a:gd name="connsiteX5" fmla="*/ 114300 w 478631"/>
                <a:gd name="connsiteY5" fmla="*/ 238125 h 238125"/>
                <a:gd name="connsiteX6" fmla="*/ 180975 w 478631"/>
                <a:gd name="connsiteY6" fmla="*/ 140494 h 238125"/>
                <a:gd name="connsiteX7" fmla="*/ 440531 w 478631"/>
                <a:gd name="connsiteY7" fmla="*/ 16430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631" h="238125">
                  <a:moveTo>
                    <a:pt x="440531" y="164306"/>
                  </a:moveTo>
                  <a:lnTo>
                    <a:pt x="478631" y="97631"/>
                  </a:lnTo>
                  <a:lnTo>
                    <a:pt x="414337" y="0"/>
                  </a:lnTo>
                  <a:lnTo>
                    <a:pt x="40481" y="23813"/>
                  </a:lnTo>
                  <a:lnTo>
                    <a:pt x="0" y="219075"/>
                  </a:lnTo>
                  <a:lnTo>
                    <a:pt x="114300" y="238125"/>
                  </a:lnTo>
                  <a:lnTo>
                    <a:pt x="180975" y="140494"/>
                  </a:lnTo>
                  <a:lnTo>
                    <a:pt x="440531" y="164306"/>
                  </a:lnTo>
                  <a:close/>
                </a:path>
              </a:pathLst>
            </a:custGeom>
            <a:solidFill>
              <a:srgbClr val="FDF2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87854E-D31F-4907-AEF3-A405439AE3C8}"/>
                </a:ext>
              </a:extLst>
            </p:cNvPr>
            <p:cNvSpPr/>
            <p:nvPr/>
          </p:nvSpPr>
          <p:spPr>
            <a:xfrm>
              <a:off x="3486150" y="609600"/>
              <a:ext cx="188119" cy="335756"/>
            </a:xfrm>
            <a:custGeom>
              <a:avLst/>
              <a:gdLst>
                <a:gd name="connsiteX0" fmla="*/ 40481 w 188119"/>
                <a:gd name="connsiteY0" fmla="*/ 0 h 335756"/>
                <a:gd name="connsiteX1" fmla="*/ 0 w 188119"/>
                <a:gd name="connsiteY1" fmla="*/ 61913 h 335756"/>
                <a:gd name="connsiteX2" fmla="*/ 50006 w 188119"/>
                <a:gd name="connsiteY2" fmla="*/ 123825 h 335756"/>
                <a:gd name="connsiteX3" fmla="*/ 73819 w 188119"/>
                <a:gd name="connsiteY3" fmla="*/ 219075 h 335756"/>
                <a:gd name="connsiteX4" fmla="*/ 4763 w 188119"/>
                <a:gd name="connsiteY4" fmla="*/ 300038 h 335756"/>
                <a:gd name="connsiteX5" fmla="*/ 95250 w 188119"/>
                <a:gd name="connsiteY5" fmla="*/ 335756 h 335756"/>
                <a:gd name="connsiteX6" fmla="*/ 188119 w 188119"/>
                <a:gd name="connsiteY6" fmla="*/ 121444 h 335756"/>
                <a:gd name="connsiteX7" fmla="*/ 147638 w 188119"/>
                <a:gd name="connsiteY7" fmla="*/ 7144 h 335756"/>
                <a:gd name="connsiteX8" fmla="*/ 40481 w 188119"/>
                <a:gd name="connsiteY8" fmla="*/ 0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119" h="335756">
                  <a:moveTo>
                    <a:pt x="40481" y="0"/>
                  </a:moveTo>
                  <a:lnTo>
                    <a:pt x="0" y="61913"/>
                  </a:lnTo>
                  <a:lnTo>
                    <a:pt x="50006" y="123825"/>
                  </a:lnTo>
                  <a:lnTo>
                    <a:pt x="73819" y="219075"/>
                  </a:lnTo>
                  <a:lnTo>
                    <a:pt x="4763" y="300038"/>
                  </a:lnTo>
                  <a:lnTo>
                    <a:pt x="95250" y="335756"/>
                  </a:lnTo>
                  <a:lnTo>
                    <a:pt x="188119" y="121444"/>
                  </a:lnTo>
                  <a:lnTo>
                    <a:pt x="147638" y="7144"/>
                  </a:lnTo>
                  <a:lnTo>
                    <a:pt x="40481" y="0"/>
                  </a:lnTo>
                  <a:close/>
                </a:path>
              </a:pathLst>
            </a:custGeom>
            <a:solidFill>
              <a:srgbClr val="DBEF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03E6EF-6DFD-4265-A11D-FE7387D33FFC}"/>
                </a:ext>
              </a:extLst>
            </p:cNvPr>
            <p:cNvSpPr/>
            <p:nvPr/>
          </p:nvSpPr>
          <p:spPr>
            <a:xfrm>
              <a:off x="3164681" y="711994"/>
              <a:ext cx="278607" cy="197644"/>
            </a:xfrm>
            <a:custGeom>
              <a:avLst/>
              <a:gdLst>
                <a:gd name="connsiteX0" fmla="*/ 0 w 278607"/>
                <a:gd name="connsiteY0" fmla="*/ 61912 h 197644"/>
                <a:gd name="connsiteX1" fmla="*/ 40482 w 278607"/>
                <a:gd name="connsiteY1" fmla="*/ 0 h 197644"/>
                <a:gd name="connsiteX2" fmla="*/ 209550 w 278607"/>
                <a:gd name="connsiteY2" fmla="*/ 4762 h 197644"/>
                <a:gd name="connsiteX3" fmla="*/ 278607 w 278607"/>
                <a:gd name="connsiteY3" fmla="*/ 138112 h 197644"/>
                <a:gd name="connsiteX4" fmla="*/ 197644 w 278607"/>
                <a:gd name="connsiteY4" fmla="*/ 197644 h 197644"/>
                <a:gd name="connsiteX5" fmla="*/ 188119 w 278607"/>
                <a:gd name="connsiteY5" fmla="*/ 119062 h 197644"/>
                <a:gd name="connsiteX6" fmla="*/ 159544 w 278607"/>
                <a:gd name="connsiteY6" fmla="*/ 54769 h 197644"/>
                <a:gd name="connsiteX7" fmla="*/ 66675 w 278607"/>
                <a:gd name="connsiteY7" fmla="*/ 40481 h 197644"/>
                <a:gd name="connsiteX8" fmla="*/ 0 w 278607"/>
                <a:gd name="connsiteY8" fmla="*/ 61912 h 19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607" h="197644">
                  <a:moveTo>
                    <a:pt x="0" y="61912"/>
                  </a:moveTo>
                  <a:lnTo>
                    <a:pt x="40482" y="0"/>
                  </a:lnTo>
                  <a:lnTo>
                    <a:pt x="209550" y="4762"/>
                  </a:lnTo>
                  <a:lnTo>
                    <a:pt x="278607" y="138112"/>
                  </a:lnTo>
                  <a:lnTo>
                    <a:pt x="197644" y="197644"/>
                  </a:lnTo>
                  <a:lnTo>
                    <a:pt x="188119" y="119062"/>
                  </a:lnTo>
                  <a:lnTo>
                    <a:pt x="159544" y="54769"/>
                  </a:lnTo>
                  <a:lnTo>
                    <a:pt x="66675" y="40481"/>
                  </a:lnTo>
                  <a:lnTo>
                    <a:pt x="0" y="61912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D186318-F036-4197-BAE6-615F6E0C20C5}"/>
                </a:ext>
              </a:extLst>
            </p:cNvPr>
            <p:cNvSpPr/>
            <p:nvPr/>
          </p:nvSpPr>
          <p:spPr>
            <a:xfrm>
              <a:off x="3193256" y="1012031"/>
              <a:ext cx="183357" cy="309563"/>
            </a:xfrm>
            <a:custGeom>
              <a:avLst/>
              <a:gdLst>
                <a:gd name="connsiteX0" fmla="*/ 0 w 183357"/>
                <a:gd name="connsiteY0" fmla="*/ 178594 h 309563"/>
                <a:gd name="connsiteX1" fmla="*/ 28575 w 183357"/>
                <a:gd name="connsiteY1" fmla="*/ 271463 h 309563"/>
                <a:gd name="connsiteX2" fmla="*/ 107157 w 183357"/>
                <a:gd name="connsiteY2" fmla="*/ 309563 h 309563"/>
                <a:gd name="connsiteX3" fmla="*/ 166688 w 183357"/>
                <a:gd name="connsiteY3" fmla="*/ 192882 h 309563"/>
                <a:gd name="connsiteX4" fmla="*/ 142875 w 183357"/>
                <a:gd name="connsiteY4" fmla="*/ 126207 h 309563"/>
                <a:gd name="connsiteX5" fmla="*/ 183357 w 183357"/>
                <a:gd name="connsiteY5" fmla="*/ 14288 h 309563"/>
                <a:gd name="connsiteX6" fmla="*/ 100013 w 183357"/>
                <a:gd name="connsiteY6" fmla="*/ 0 h 309563"/>
                <a:gd name="connsiteX7" fmla="*/ 2382 w 183357"/>
                <a:gd name="connsiteY7" fmla="*/ 104775 h 309563"/>
                <a:gd name="connsiteX8" fmla="*/ 0 w 183357"/>
                <a:gd name="connsiteY8" fmla="*/ 178594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357" h="309563">
                  <a:moveTo>
                    <a:pt x="0" y="178594"/>
                  </a:moveTo>
                  <a:lnTo>
                    <a:pt x="28575" y="271463"/>
                  </a:lnTo>
                  <a:lnTo>
                    <a:pt x="107157" y="309563"/>
                  </a:lnTo>
                  <a:lnTo>
                    <a:pt x="166688" y="192882"/>
                  </a:lnTo>
                  <a:lnTo>
                    <a:pt x="142875" y="126207"/>
                  </a:lnTo>
                  <a:lnTo>
                    <a:pt x="183357" y="14288"/>
                  </a:lnTo>
                  <a:lnTo>
                    <a:pt x="100013" y="0"/>
                  </a:lnTo>
                  <a:lnTo>
                    <a:pt x="2382" y="104775"/>
                  </a:lnTo>
                  <a:lnTo>
                    <a:pt x="0" y="178594"/>
                  </a:lnTo>
                  <a:close/>
                </a:path>
              </a:pathLst>
            </a:custGeom>
            <a:solidFill>
              <a:srgbClr val="FBEA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AD0946A-3459-4C46-9C48-D7E3CD299059}"/>
                </a:ext>
              </a:extLst>
            </p:cNvPr>
            <p:cNvSpPr/>
            <p:nvPr/>
          </p:nvSpPr>
          <p:spPr>
            <a:xfrm>
              <a:off x="347663" y="478631"/>
              <a:ext cx="790575" cy="1002507"/>
            </a:xfrm>
            <a:custGeom>
              <a:avLst/>
              <a:gdLst>
                <a:gd name="connsiteX0" fmla="*/ 519112 w 790575"/>
                <a:gd name="connsiteY0" fmla="*/ 0 h 1002507"/>
                <a:gd name="connsiteX1" fmla="*/ 757237 w 790575"/>
                <a:gd name="connsiteY1" fmla="*/ 57150 h 1002507"/>
                <a:gd name="connsiteX2" fmla="*/ 790575 w 790575"/>
                <a:gd name="connsiteY2" fmla="*/ 1002507 h 1002507"/>
                <a:gd name="connsiteX3" fmla="*/ 0 w 790575"/>
                <a:gd name="connsiteY3" fmla="*/ 969169 h 1002507"/>
                <a:gd name="connsiteX4" fmla="*/ 147637 w 790575"/>
                <a:gd name="connsiteY4" fmla="*/ 297657 h 1002507"/>
                <a:gd name="connsiteX5" fmla="*/ 354806 w 790575"/>
                <a:gd name="connsiteY5" fmla="*/ 166688 h 1002507"/>
                <a:gd name="connsiteX6" fmla="*/ 442912 w 790575"/>
                <a:gd name="connsiteY6" fmla="*/ 711994 h 1002507"/>
                <a:gd name="connsiteX7" fmla="*/ 590550 w 790575"/>
                <a:gd name="connsiteY7" fmla="*/ 671513 h 1002507"/>
                <a:gd name="connsiteX8" fmla="*/ 490537 w 790575"/>
                <a:gd name="connsiteY8" fmla="*/ 59532 h 1002507"/>
                <a:gd name="connsiteX9" fmla="*/ 519112 w 790575"/>
                <a:gd name="connsiteY9" fmla="*/ 0 h 100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575" h="1002507">
                  <a:moveTo>
                    <a:pt x="519112" y="0"/>
                  </a:moveTo>
                  <a:lnTo>
                    <a:pt x="757237" y="57150"/>
                  </a:lnTo>
                  <a:lnTo>
                    <a:pt x="790575" y="1002507"/>
                  </a:lnTo>
                  <a:lnTo>
                    <a:pt x="0" y="969169"/>
                  </a:lnTo>
                  <a:lnTo>
                    <a:pt x="147637" y="297657"/>
                  </a:lnTo>
                  <a:lnTo>
                    <a:pt x="354806" y="166688"/>
                  </a:lnTo>
                  <a:lnTo>
                    <a:pt x="442912" y="711994"/>
                  </a:lnTo>
                  <a:lnTo>
                    <a:pt x="590550" y="671513"/>
                  </a:lnTo>
                  <a:lnTo>
                    <a:pt x="490537" y="59532"/>
                  </a:lnTo>
                  <a:lnTo>
                    <a:pt x="519112" y="0"/>
                  </a:lnTo>
                  <a:close/>
                </a:path>
              </a:pathLst>
            </a:custGeom>
            <a:solidFill>
              <a:srgbClr val="FEE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E1EB8FD-9022-433A-8E6E-45F7ECFC68EC}"/>
                </a:ext>
              </a:extLst>
            </p:cNvPr>
            <p:cNvSpPr/>
            <p:nvPr/>
          </p:nvSpPr>
          <p:spPr>
            <a:xfrm>
              <a:off x="319088" y="1488281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7DA437-F8B8-4CB4-B3FF-CF0D88529431}"/>
                </a:ext>
              </a:extLst>
            </p:cNvPr>
            <p:cNvSpPr/>
            <p:nvPr/>
          </p:nvSpPr>
          <p:spPr>
            <a:xfrm>
              <a:off x="204788" y="854869"/>
              <a:ext cx="257175" cy="566737"/>
            </a:xfrm>
            <a:custGeom>
              <a:avLst/>
              <a:gdLst>
                <a:gd name="connsiteX0" fmla="*/ 257175 w 257175"/>
                <a:gd name="connsiteY0" fmla="*/ 0 h 566737"/>
                <a:gd name="connsiteX1" fmla="*/ 133350 w 257175"/>
                <a:gd name="connsiteY1" fmla="*/ 566737 h 566737"/>
                <a:gd name="connsiteX2" fmla="*/ 2381 w 257175"/>
                <a:gd name="connsiteY2" fmla="*/ 478631 h 566737"/>
                <a:gd name="connsiteX3" fmla="*/ 0 w 257175"/>
                <a:gd name="connsiteY3" fmla="*/ 123825 h 566737"/>
                <a:gd name="connsiteX4" fmla="*/ 257175 w 257175"/>
                <a:gd name="connsiteY4" fmla="*/ 0 h 56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566737">
                  <a:moveTo>
                    <a:pt x="257175" y="0"/>
                  </a:moveTo>
                  <a:lnTo>
                    <a:pt x="133350" y="566737"/>
                  </a:lnTo>
                  <a:lnTo>
                    <a:pt x="2381" y="478631"/>
                  </a:lnTo>
                  <a:cubicBezTo>
                    <a:pt x="1587" y="360362"/>
                    <a:pt x="794" y="242094"/>
                    <a:pt x="0" y="123825"/>
                  </a:cubicBezTo>
                  <a:lnTo>
                    <a:pt x="257175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B86E55F-3D55-444E-A988-CEAD55537500}"/>
                </a:ext>
              </a:extLst>
            </p:cNvPr>
            <p:cNvSpPr/>
            <p:nvPr/>
          </p:nvSpPr>
          <p:spPr>
            <a:xfrm>
              <a:off x="704850" y="371475"/>
              <a:ext cx="378619" cy="628650"/>
            </a:xfrm>
            <a:custGeom>
              <a:avLst/>
              <a:gdLst>
                <a:gd name="connsiteX0" fmla="*/ 73819 w 378619"/>
                <a:gd name="connsiteY0" fmla="*/ 628650 h 628650"/>
                <a:gd name="connsiteX1" fmla="*/ 0 w 378619"/>
                <a:gd name="connsiteY1" fmla="*/ 142875 h 628650"/>
                <a:gd name="connsiteX2" fmla="*/ 104775 w 378619"/>
                <a:gd name="connsiteY2" fmla="*/ 0 h 628650"/>
                <a:gd name="connsiteX3" fmla="*/ 378619 w 378619"/>
                <a:gd name="connsiteY3" fmla="*/ 59531 h 628650"/>
                <a:gd name="connsiteX4" fmla="*/ 347663 w 378619"/>
                <a:gd name="connsiteY4" fmla="*/ 138113 h 628650"/>
                <a:gd name="connsiteX5" fmla="*/ 104775 w 378619"/>
                <a:gd name="connsiteY5" fmla="*/ 71438 h 628650"/>
                <a:gd name="connsiteX6" fmla="*/ 116681 w 378619"/>
                <a:gd name="connsiteY6" fmla="*/ 176213 h 628650"/>
                <a:gd name="connsiteX7" fmla="*/ 176213 w 378619"/>
                <a:gd name="connsiteY7" fmla="*/ 535781 h 628650"/>
                <a:gd name="connsiteX8" fmla="*/ 73819 w 378619"/>
                <a:gd name="connsiteY8" fmla="*/ 6286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619" h="628650">
                  <a:moveTo>
                    <a:pt x="73819" y="628650"/>
                  </a:moveTo>
                  <a:lnTo>
                    <a:pt x="0" y="142875"/>
                  </a:lnTo>
                  <a:lnTo>
                    <a:pt x="104775" y="0"/>
                  </a:lnTo>
                  <a:lnTo>
                    <a:pt x="378619" y="59531"/>
                  </a:lnTo>
                  <a:lnTo>
                    <a:pt x="347663" y="138113"/>
                  </a:lnTo>
                  <a:lnTo>
                    <a:pt x="104775" y="71438"/>
                  </a:lnTo>
                  <a:lnTo>
                    <a:pt x="116681" y="176213"/>
                  </a:lnTo>
                  <a:lnTo>
                    <a:pt x="176213" y="535781"/>
                  </a:lnTo>
                  <a:lnTo>
                    <a:pt x="73819" y="628650"/>
                  </a:lnTo>
                  <a:close/>
                </a:path>
              </a:pathLst>
            </a:custGeom>
            <a:solidFill>
              <a:srgbClr val="D8F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4A3BA3D-978D-4D7E-A16A-4126FB2C07A5}"/>
                </a:ext>
              </a:extLst>
            </p:cNvPr>
            <p:cNvSpPr/>
            <p:nvPr/>
          </p:nvSpPr>
          <p:spPr>
            <a:xfrm>
              <a:off x="2893219" y="702469"/>
              <a:ext cx="673894" cy="592931"/>
            </a:xfrm>
            <a:custGeom>
              <a:avLst/>
              <a:gdLst>
                <a:gd name="connsiteX0" fmla="*/ 247650 w 673894"/>
                <a:gd name="connsiteY0" fmla="*/ 26194 h 592931"/>
                <a:gd name="connsiteX1" fmla="*/ 97631 w 673894"/>
                <a:gd name="connsiteY1" fmla="*/ 0 h 592931"/>
                <a:gd name="connsiteX2" fmla="*/ 161925 w 673894"/>
                <a:gd name="connsiteY2" fmla="*/ 114300 h 592931"/>
                <a:gd name="connsiteX3" fmla="*/ 100012 w 673894"/>
                <a:gd name="connsiteY3" fmla="*/ 157162 h 592931"/>
                <a:gd name="connsiteX4" fmla="*/ 23812 w 673894"/>
                <a:gd name="connsiteY4" fmla="*/ 140494 h 592931"/>
                <a:gd name="connsiteX5" fmla="*/ 0 w 673894"/>
                <a:gd name="connsiteY5" fmla="*/ 228600 h 592931"/>
                <a:gd name="connsiteX6" fmla="*/ 178594 w 673894"/>
                <a:gd name="connsiteY6" fmla="*/ 269081 h 592931"/>
                <a:gd name="connsiteX7" fmla="*/ 164306 w 673894"/>
                <a:gd name="connsiteY7" fmla="*/ 300037 h 592931"/>
                <a:gd name="connsiteX8" fmla="*/ 111919 w 673894"/>
                <a:gd name="connsiteY8" fmla="*/ 371475 h 592931"/>
                <a:gd name="connsiteX9" fmla="*/ 26194 w 673894"/>
                <a:gd name="connsiteY9" fmla="*/ 347662 h 592931"/>
                <a:gd name="connsiteX10" fmla="*/ 33337 w 673894"/>
                <a:gd name="connsiteY10" fmla="*/ 361950 h 592931"/>
                <a:gd name="connsiteX11" fmla="*/ 76200 w 673894"/>
                <a:gd name="connsiteY11" fmla="*/ 378619 h 592931"/>
                <a:gd name="connsiteX12" fmla="*/ 71437 w 673894"/>
                <a:gd name="connsiteY12" fmla="*/ 469106 h 592931"/>
                <a:gd name="connsiteX13" fmla="*/ 126206 w 673894"/>
                <a:gd name="connsiteY13" fmla="*/ 431006 h 592931"/>
                <a:gd name="connsiteX14" fmla="*/ 180975 w 673894"/>
                <a:gd name="connsiteY14" fmla="*/ 342900 h 592931"/>
                <a:gd name="connsiteX15" fmla="*/ 207169 w 673894"/>
                <a:gd name="connsiteY15" fmla="*/ 411956 h 592931"/>
                <a:gd name="connsiteX16" fmla="*/ 219075 w 673894"/>
                <a:gd name="connsiteY16" fmla="*/ 483394 h 592931"/>
                <a:gd name="connsiteX17" fmla="*/ 190500 w 673894"/>
                <a:gd name="connsiteY17" fmla="*/ 514350 h 592931"/>
                <a:gd name="connsiteX18" fmla="*/ 309562 w 673894"/>
                <a:gd name="connsiteY18" fmla="*/ 592931 h 592931"/>
                <a:gd name="connsiteX19" fmla="*/ 226219 w 673894"/>
                <a:gd name="connsiteY19" fmla="*/ 264319 h 592931"/>
                <a:gd name="connsiteX20" fmla="*/ 507206 w 673894"/>
                <a:gd name="connsiteY20" fmla="*/ 309562 h 592931"/>
                <a:gd name="connsiteX21" fmla="*/ 466725 w 673894"/>
                <a:gd name="connsiteY21" fmla="*/ 428625 h 592931"/>
                <a:gd name="connsiteX22" fmla="*/ 478631 w 673894"/>
                <a:gd name="connsiteY22" fmla="*/ 490537 h 592931"/>
                <a:gd name="connsiteX23" fmla="*/ 511969 w 673894"/>
                <a:gd name="connsiteY23" fmla="*/ 452437 h 592931"/>
                <a:gd name="connsiteX24" fmla="*/ 542925 w 673894"/>
                <a:gd name="connsiteY24" fmla="*/ 333375 h 592931"/>
                <a:gd name="connsiteX25" fmla="*/ 616744 w 673894"/>
                <a:gd name="connsiteY25" fmla="*/ 352425 h 592931"/>
                <a:gd name="connsiteX26" fmla="*/ 673894 w 673894"/>
                <a:gd name="connsiteY26" fmla="*/ 295275 h 592931"/>
                <a:gd name="connsiteX27" fmla="*/ 552450 w 673894"/>
                <a:gd name="connsiteY27" fmla="*/ 240506 h 592931"/>
                <a:gd name="connsiteX28" fmla="*/ 581025 w 673894"/>
                <a:gd name="connsiteY28" fmla="*/ 161925 h 592931"/>
                <a:gd name="connsiteX29" fmla="*/ 447675 w 673894"/>
                <a:gd name="connsiteY29" fmla="*/ 230981 h 592931"/>
                <a:gd name="connsiteX30" fmla="*/ 190500 w 673894"/>
                <a:gd name="connsiteY30" fmla="*/ 166687 h 592931"/>
                <a:gd name="connsiteX31" fmla="*/ 214312 w 673894"/>
                <a:gd name="connsiteY31" fmla="*/ 104775 h 592931"/>
                <a:gd name="connsiteX32" fmla="*/ 247650 w 673894"/>
                <a:gd name="connsiteY32" fmla="*/ 26194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73894" h="592931">
                  <a:moveTo>
                    <a:pt x="247650" y="26194"/>
                  </a:moveTo>
                  <a:lnTo>
                    <a:pt x="97631" y="0"/>
                  </a:lnTo>
                  <a:lnTo>
                    <a:pt x="161925" y="114300"/>
                  </a:lnTo>
                  <a:lnTo>
                    <a:pt x="100012" y="157162"/>
                  </a:lnTo>
                  <a:lnTo>
                    <a:pt x="23812" y="140494"/>
                  </a:lnTo>
                  <a:lnTo>
                    <a:pt x="0" y="228600"/>
                  </a:lnTo>
                  <a:lnTo>
                    <a:pt x="178594" y="269081"/>
                  </a:lnTo>
                  <a:lnTo>
                    <a:pt x="164306" y="300037"/>
                  </a:lnTo>
                  <a:lnTo>
                    <a:pt x="111919" y="371475"/>
                  </a:lnTo>
                  <a:lnTo>
                    <a:pt x="26194" y="347662"/>
                  </a:lnTo>
                  <a:lnTo>
                    <a:pt x="33337" y="361950"/>
                  </a:lnTo>
                  <a:lnTo>
                    <a:pt x="76200" y="378619"/>
                  </a:lnTo>
                  <a:lnTo>
                    <a:pt x="71437" y="469106"/>
                  </a:lnTo>
                  <a:lnTo>
                    <a:pt x="126206" y="431006"/>
                  </a:lnTo>
                  <a:lnTo>
                    <a:pt x="180975" y="342900"/>
                  </a:lnTo>
                  <a:lnTo>
                    <a:pt x="207169" y="411956"/>
                  </a:lnTo>
                  <a:lnTo>
                    <a:pt x="219075" y="483394"/>
                  </a:lnTo>
                  <a:lnTo>
                    <a:pt x="190500" y="514350"/>
                  </a:lnTo>
                  <a:lnTo>
                    <a:pt x="309562" y="592931"/>
                  </a:lnTo>
                  <a:lnTo>
                    <a:pt x="226219" y="264319"/>
                  </a:lnTo>
                  <a:lnTo>
                    <a:pt x="507206" y="309562"/>
                  </a:lnTo>
                  <a:lnTo>
                    <a:pt x="466725" y="428625"/>
                  </a:lnTo>
                  <a:lnTo>
                    <a:pt x="478631" y="490537"/>
                  </a:lnTo>
                  <a:lnTo>
                    <a:pt x="511969" y="452437"/>
                  </a:lnTo>
                  <a:lnTo>
                    <a:pt x="542925" y="333375"/>
                  </a:lnTo>
                  <a:lnTo>
                    <a:pt x="616744" y="352425"/>
                  </a:lnTo>
                  <a:lnTo>
                    <a:pt x="673894" y="295275"/>
                  </a:lnTo>
                  <a:lnTo>
                    <a:pt x="552450" y="240506"/>
                  </a:lnTo>
                  <a:lnTo>
                    <a:pt x="581025" y="161925"/>
                  </a:lnTo>
                  <a:lnTo>
                    <a:pt x="447675" y="230981"/>
                  </a:lnTo>
                  <a:lnTo>
                    <a:pt x="190500" y="166687"/>
                  </a:lnTo>
                  <a:lnTo>
                    <a:pt x="214312" y="104775"/>
                  </a:lnTo>
                  <a:lnTo>
                    <a:pt x="247650" y="26194"/>
                  </a:lnTo>
                  <a:close/>
                </a:path>
              </a:pathLst>
            </a:custGeom>
            <a:solidFill>
              <a:srgbClr val="D7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3BD2A2B-08F4-4D95-A8CC-206B23339082}"/>
                </a:ext>
              </a:extLst>
            </p:cNvPr>
            <p:cNvSpPr/>
            <p:nvPr/>
          </p:nvSpPr>
          <p:spPr>
            <a:xfrm>
              <a:off x="7977266" y="5701259"/>
              <a:ext cx="841947" cy="654571"/>
            </a:xfrm>
            <a:custGeom>
              <a:avLst/>
              <a:gdLst>
                <a:gd name="connsiteX0" fmla="*/ 79947 w 841947"/>
                <a:gd name="connsiteY0" fmla="*/ 654571 h 654571"/>
                <a:gd name="connsiteX1" fmla="*/ 182380 w 841947"/>
                <a:gd name="connsiteY1" fmla="*/ 582118 h 654571"/>
                <a:gd name="connsiteX2" fmla="*/ 272321 w 841947"/>
                <a:gd name="connsiteY2" fmla="*/ 544643 h 654571"/>
                <a:gd name="connsiteX3" fmla="*/ 367259 w 841947"/>
                <a:gd name="connsiteY3" fmla="*/ 477187 h 654571"/>
                <a:gd name="connsiteX4" fmla="*/ 479685 w 841947"/>
                <a:gd name="connsiteY4" fmla="*/ 489679 h 654571"/>
                <a:gd name="connsiteX5" fmla="*/ 482183 w 841947"/>
                <a:gd name="connsiteY5" fmla="*/ 517161 h 654571"/>
                <a:gd name="connsiteX6" fmla="*/ 557134 w 841947"/>
                <a:gd name="connsiteY6" fmla="*/ 504669 h 654571"/>
                <a:gd name="connsiteX7" fmla="*/ 629586 w 841947"/>
                <a:gd name="connsiteY7" fmla="*/ 354767 h 654571"/>
                <a:gd name="connsiteX8" fmla="*/ 672059 w 841947"/>
                <a:gd name="connsiteY8" fmla="*/ 202367 h 654571"/>
                <a:gd name="connsiteX9" fmla="*/ 841947 w 841947"/>
                <a:gd name="connsiteY9" fmla="*/ 149902 h 654571"/>
                <a:gd name="connsiteX10" fmla="*/ 732019 w 841947"/>
                <a:gd name="connsiteY10" fmla="*/ 74951 h 654571"/>
                <a:gd name="connsiteX11" fmla="*/ 612098 w 841947"/>
                <a:gd name="connsiteY11" fmla="*/ 92439 h 654571"/>
                <a:gd name="connsiteX12" fmla="*/ 427219 w 841947"/>
                <a:gd name="connsiteY12" fmla="*/ 112426 h 654571"/>
                <a:gd name="connsiteX13" fmla="*/ 404734 w 841947"/>
                <a:gd name="connsiteY13" fmla="*/ 99934 h 654571"/>
                <a:gd name="connsiteX14" fmla="*/ 339777 w 841947"/>
                <a:gd name="connsiteY14" fmla="*/ 0 h 654571"/>
                <a:gd name="connsiteX15" fmla="*/ 0 w 841947"/>
                <a:gd name="connsiteY15" fmla="*/ 299803 h 654571"/>
                <a:gd name="connsiteX16" fmla="*/ 79947 w 841947"/>
                <a:gd name="connsiteY16" fmla="*/ 654571 h 65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41947" h="654571">
                  <a:moveTo>
                    <a:pt x="79947" y="654571"/>
                  </a:moveTo>
                  <a:lnTo>
                    <a:pt x="182380" y="582118"/>
                  </a:lnTo>
                  <a:lnTo>
                    <a:pt x="272321" y="544643"/>
                  </a:lnTo>
                  <a:lnTo>
                    <a:pt x="367259" y="477187"/>
                  </a:lnTo>
                  <a:lnTo>
                    <a:pt x="479685" y="489679"/>
                  </a:lnTo>
                  <a:lnTo>
                    <a:pt x="482183" y="517161"/>
                  </a:lnTo>
                  <a:lnTo>
                    <a:pt x="557134" y="504669"/>
                  </a:lnTo>
                  <a:lnTo>
                    <a:pt x="629586" y="354767"/>
                  </a:lnTo>
                  <a:lnTo>
                    <a:pt x="672059" y="202367"/>
                  </a:lnTo>
                  <a:lnTo>
                    <a:pt x="841947" y="149902"/>
                  </a:lnTo>
                  <a:lnTo>
                    <a:pt x="732019" y="74951"/>
                  </a:lnTo>
                  <a:lnTo>
                    <a:pt x="612098" y="92439"/>
                  </a:lnTo>
                  <a:lnTo>
                    <a:pt x="427219" y="112426"/>
                  </a:lnTo>
                  <a:lnTo>
                    <a:pt x="404734" y="99934"/>
                  </a:lnTo>
                  <a:lnTo>
                    <a:pt x="339777" y="0"/>
                  </a:lnTo>
                  <a:lnTo>
                    <a:pt x="0" y="299803"/>
                  </a:lnTo>
                  <a:lnTo>
                    <a:pt x="79947" y="654571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103AF92-DF04-4CA7-858C-6B2BCCE7DB19}"/>
                </a:ext>
              </a:extLst>
            </p:cNvPr>
            <p:cNvSpPr/>
            <p:nvPr/>
          </p:nvSpPr>
          <p:spPr>
            <a:xfrm>
              <a:off x="8167141" y="6290872"/>
              <a:ext cx="259829" cy="192374"/>
            </a:xfrm>
            <a:custGeom>
              <a:avLst/>
              <a:gdLst>
                <a:gd name="connsiteX0" fmla="*/ 0 w 259829"/>
                <a:gd name="connsiteY0" fmla="*/ 52466 h 192374"/>
                <a:gd name="connsiteX1" fmla="*/ 112426 w 259829"/>
                <a:gd name="connsiteY1" fmla="*/ 0 h 192374"/>
                <a:gd name="connsiteX2" fmla="*/ 249836 w 259829"/>
                <a:gd name="connsiteY2" fmla="*/ 94938 h 192374"/>
                <a:gd name="connsiteX3" fmla="*/ 259829 w 259829"/>
                <a:gd name="connsiteY3" fmla="*/ 124918 h 192374"/>
                <a:gd name="connsiteX4" fmla="*/ 187377 w 259829"/>
                <a:gd name="connsiteY4" fmla="*/ 192374 h 192374"/>
                <a:gd name="connsiteX5" fmla="*/ 0 w 259829"/>
                <a:gd name="connsiteY5" fmla="*/ 52466 h 19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829" h="192374">
                  <a:moveTo>
                    <a:pt x="0" y="52466"/>
                  </a:moveTo>
                  <a:lnTo>
                    <a:pt x="112426" y="0"/>
                  </a:lnTo>
                  <a:lnTo>
                    <a:pt x="249836" y="94938"/>
                  </a:lnTo>
                  <a:lnTo>
                    <a:pt x="259829" y="124918"/>
                  </a:lnTo>
                  <a:lnTo>
                    <a:pt x="187377" y="192374"/>
                  </a:lnTo>
                  <a:lnTo>
                    <a:pt x="0" y="52466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3016B96-339F-4AF4-AC4E-5D8C1AB48FF1}"/>
                </a:ext>
              </a:extLst>
            </p:cNvPr>
            <p:cNvSpPr/>
            <p:nvPr/>
          </p:nvSpPr>
          <p:spPr>
            <a:xfrm>
              <a:off x="8599357" y="5903626"/>
              <a:ext cx="317292" cy="417226"/>
            </a:xfrm>
            <a:custGeom>
              <a:avLst/>
              <a:gdLst>
                <a:gd name="connsiteX0" fmla="*/ 224853 w 317292"/>
                <a:gd name="connsiteY0" fmla="*/ 0 h 417226"/>
                <a:gd name="connsiteX1" fmla="*/ 132413 w 317292"/>
                <a:gd name="connsiteY1" fmla="*/ 22485 h 417226"/>
                <a:gd name="connsiteX2" fmla="*/ 92440 w 317292"/>
                <a:gd name="connsiteY2" fmla="*/ 129915 h 417226"/>
                <a:gd name="connsiteX3" fmla="*/ 62459 w 317292"/>
                <a:gd name="connsiteY3" fmla="*/ 197371 h 417226"/>
                <a:gd name="connsiteX4" fmla="*/ 0 w 317292"/>
                <a:gd name="connsiteY4" fmla="*/ 312295 h 417226"/>
                <a:gd name="connsiteX5" fmla="*/ 14991 w 317292"/>
                <a:gd name="connsiteY5" fmla="*/ 417226 h 417226"/>
                <a:gd name="connsiteX6" fmla="*/ 197371 w 317292"/>
                <a:gd name="connsiteY6" fmla="*/ 294807 h 417226"/>
                <a:gd name="connsiteX7" fmla="*/ 317292 w 317292"/>
                <a:gd name="connsiteY7" fmla="*/ 47469 h 417226"/>
                <a:gd name="connsiteX8" fmla="*/ 224853 w 317292"/>
                <a:gd name="connsiteY8" fmla="*/ 0 h 41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292" h="417226">
                  <a:moveTo>
                    <a:pt x="224853" y="0"/>
                  </a:moveTo>
                  <a:lnTo>
                    <a:pt x="132413" y="22485"/>
                  </a:lnTo>
                  <a:lnTo>
                    <a:pt x="92440" y="129915"/>
                  </a:lnTo>
                  <a:lnTo>
                    <a:pt x="62459" y="197371"/>
                  </a:lnTo>
                  <a:lnTo>
                    <a:pt x="0" y="312295"/>
                  </a:lnTo>
                  <a:lnTo>
                    <a:pt x="14991" y="417226"/>
                  </a:lnTo>
                  <a:lnTo>
                    <a:pt x="197371" y="294807"/>
                  </a:lnTo>
                  <a:lnTo>
                    <a:pt x="317292" y="47469"/>
                  </a:lnTo>
                  <a:lnTo>
                    <a:pt x="224853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B0DB9BE1-D7FB-4CB1-9CAF-BE4437A83DF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2850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Administrative Districts</a:t>
            </a:r>
          </a:p>
        </p:txBody>
      </p:sp>
    </p:spTree>
    <p:extLst>
      <p:ext uri="{BB962C8B-B14F-4D97-AF65-F5344CB8AC3E}">
        <p14:creationId xmlns:p14="http://schemas.microsoft.com/office/powerpoint/2010/main" val="159732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 err="1"/>
              <a:t>Begijnhof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1500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1417638"/>
            <a:ext cx="8229600" cy="4483074"/>
          </a:xfrm>
        </p:spPr>
      </p:pic>
    </p:spTree>
    <p:extLst>
      <p:ext uri="{BB962C8B-B14F-4D97-AF65-F5344CB8AC3E}">
        <p14:creationId xmlns:p14="http://schemas.microsoft.com/office/powerpoint/2010/main" val="9390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dirty="0"/>
              <a:t>Shipbuilding Technology: the Cog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110000"/>
                    </a14:imgEffect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>
          <a:xfrm>
            <a:off x="152400" y="1219200"/>
            <a:ext cx="7772400" cy="4301271"/>
          </a:xfrm>
        </p:spPr>
      </p:pic>
      <p:pic>
        <p:nvPicPr>
          <p:cNvPr id="1026" name="Picture 2" descr="http://www.tallship-fan.de/koggentreffen07/roland_von_bremen_g.jpg">
            <a:extLst>
              <a:ext uri="{FF2B5EF4-FFF2-40B4-BE49-F238E27FC236}">
                <a16:creationId xmlns:a16="http://schemas.microsoft.com/office/drawing/2014/main" id="{F0F64EE2-B989-4E61-90B6-06BF4DE8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4495800"/>
            <a:ext cx="3429000" cy="221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FA6CD6C-7A20-4409-97C1-00A4EF1FEC92}"/>
              </a:ext>
            </a:extLst>
          </p:cNvPr>
          <p:cNvSpPr txBox="1">
            <a:spLocks/>
          </p:cNvSpPr>
          <p:nvPr/>
        </p:nvSpPr>
        <p:spPr>
          <a:xfrm>
            <a:off x="457200" y="164592"/>
            <a:ext cx="8229600" cy="6397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Hanseatic League and Trading Routes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48C3F5-B210-470B-8367-125D72DC726D}"/>
              </a:ext>
            </a:extLst>
          </p:cNvPr>
          <p:cNvGrpSpPr/>
          <p:nvPr/>
        </p:nvGrpSpPr>
        <p:grpSpPr>
          <a:xfrm>
            <a:off x="168926" y="914400"/>
            <a:ext cx="4884144" cy="5791199"/>
            <a:chOff x="168926" y="914400"/>
            <a:chExt cx="4884144" cy="5791199"/>
          </a:xfrm>
        </p:grpSpPr>
        <p:pic>
          <p:nvPicPr>
            <p:cNvPr id="2050" name="Picture 2" descr="https://i0.wp.com/beyondnewsnet.com/wp-content/uploads/2015/08/871.jpg">
              <a:extLst>
                <a:ext uri="{FF2B5EF4-FFF2-40B4-BE49-F238E27FC236}">
                  <a16:creationId xmlns:a16="http://schemas.microsoft.com/office/drawing/2014/main" id="{119C5DF2-0A05-4746-A04B-2EA677C3C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saturation sat="11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26" y="914400"/>
              <a:ext cx="4884144" cy="579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i0.wp.com/beyondnewsnet.com/wp-content/uploads/2015/08/871.jpg">
              <a:extLst>
                <a:ext uri="{FF2B5EF4-FFF2-40B4-BE49-F238E27FC236}">
                  <a16:creationId xmlns:a16="http://schemas.microsoft.com/office/drawing/2014/main" id="{1E9A53AC-DFFC-4A02-A0AE-6819ED43B9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  <a14:imgEffect>
                        <a14:saturation sat="11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50" t="51316" r="2049" b="44737"/>
            <a:stretch/>
          </p:blipFill>
          <p:spPr bwMode="auto">
            <a:xfrm>
              <a:off x="4088923" y="3886200"/>
              <a:ext cx="7620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Image result for hanseatic leagu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4225" b="2222"/>
          <a:stretch/>
        </p:blipFill>
        <p:spPr bwMode="auto">
          <a:xfrm>
            <a:off x="4850923" y="2667000"/>
            <a:ext cx="4124151" cy="370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>
            <a:alpha val="15000"/>
          </a:srgbClr>
        </a:solidFill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22015</TotalTime>
  <Words>98</Words>
  <Application>Microsoft Office PowerPoint</Application>
  <PresentationFormat>On-screen Show (4:3)</PresentationFormat>
  <Paragraphs>32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Urban Development, Planning, and Architecture in Amsterdam</vt:lpstr>
      <vt:lpstr>Terp, Friesland</vt:lpstr>
      <vt:lpstr>PowerPoint Presentation</vt:lpstr>
      <vt:lpstr>Oude Kerk (Old Church)</vt:lpstr>
      <vt:lpstr>PowerPoint Presentation</vt:lpstr>
      <vt:lpstr>PowerPoint Presentation</vt:lpstr>
      <vt:lpstr>Begijnhof</vt:lpstr>
      <vt:lpstr>Shipbuilding Technology: the Cog</vt:lpstr>
      <vt:lpstr>PowerPoint Presentation</vt:lpstr>
      <vt:lpstr>PowerPoint Presentation</vt:lpstr>
      <vt:lpstr>PowerPoint Presentation</vt:lpstr>
      <vt:lpstr>The Grachtengordel Concentric girdle of canals </vt:lpstr>
      <vt:lpstr>Typical gable-end styles</vt:lpstr>
      <vt:lpstr>Urban design regulation</vt:lpstr>
      <vt:lpstr>The Jordaan District</vt:lpstr>
      <vt:lpstr>Jordaan</vt:lpstr>
      <vt:lpstr>De Pijp</vt:lpstr>
      <vt:lpstr>Central Station (RR)</vt:lpstr>
      <vt:lpstr>Het Schip and de Dageraad</vt:lpstr>
      <vt:lpstr>Dutch Expressionism in architecture</vt:lpstr>
      <vt:lpstr>Ongoing redevelopment, Zeeburg</vt:lpstr>
      <vt:lpstr>PowerPoint Presentation</vt:lpstr>
    </vt:vector>
  </TitlesOfParts>
  <Company>Framingham State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and Migration</dc:title>
  <dc:creator>Administrator</dc:creator>
  <cp:lastModifiedBy>Judith Otto</cp:lastModifiedBy>
  <cp:revision>103</cp:revision>
  <cp:lastPrinted>2012-10-04T12:12:59Z</cp:lastPrinted>
  <dcterms:created xsi:type="dcterms:W3CDTF">2008-09-23T03:12:50Z</dcterms:created>
  <dcterms:modified xsi:type="dcterms:W3CDTF">2018-07-06T19:52:38Z</dcterms:modified>
</cp:coreProperties>
</file>